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notesSlides/notesSlide3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notesSlides/notesSlide4.xml" ContentType="application/vnd.openxmlformats-officedocument.presentationml.notesSlide+xml"/>
  <Override PartName="/ppt/ink/ink31.xml" ContentType="application/inkml+xml"/>
  <Override PartName="/ppt/ink/ink32.xml" ContentType="application/inkml+xml"/>
  <Override PartName="/ppt/notesSlides/notesSlide5.xml" ContentType="application/vnd.openxmlformats-officedocument.presentationml.notesSlide+xml"/>
  <Override PartName="/ppt/ink/ink33.xml" ContentType="application/inkml+xml"/>
  <Override PartName="/ppt/ink/ink34.xml" ContentType="application/inkml+xml"/>
  <Override PartName="/ppt/notesSlides/notesSlide6.xml" ContentType="application/vnd.openxmlformats-officedocument.presentationml.notesSlide+xml"/>
  <Override PartName="/ppt/ink/ink35.xml" ContentType="application/inkml+xml"/>
  <Override PartName="/ppt/ink/ink36.xml" ContentType="application/inkml+xml"/>
  <Override PartName="/ppt/notesSlides/notesSlide7.xml" ContentType="application/vnd.openxmlformats-officedocument.presentationml.notesSlide+xml"/>
  <Override PartName="/ppt/ink/ink37.xml" ContentType="application/inkml+xml"/>
  <Override PartName="/ppt/ink/ink38.xml" ContentType="application/inkml+xml"/>
  <Override PartName="/ppt/notesSlides/notesSlide8.xml" ContentType="application/vnd.openxmlformats-officedocument.presentationml.notesSlide+xml"/>
  <Override PartName="/ppt/ink/ink39.xml" ContentType="application/inkml+xml"/>
  <Override PartName="/ppt/ink/ink40.xml" ContentType="application/inkml+xml"/>
  <Override PartName="/ppt/notesSlides/notesSlide9.xml" ContentType="application/vnd.openxmlformats-officedocument.presentationml.notesSlide+xml"/>
  <Override PartName="/ppt/ink/ink41.xml" ContentType="application/inkml+xml"/>
  <Override PartName="/ppt/notesSlides/notesSlide10.xml" ContentType="application/vnd.openxmlformats-officedocument.presentationml.notesSlide+xml"/>
  <Override PartName="/ppt/ink/ink42.xml" ContentType="application/inkml+xml"/>
  <Override PartName="/ppt/ink/ink4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429" r:id="rId2"/>
    <p:sldId id="407" r:id="rId3"/>
    <p:sldId id="408" r:id="rId4"/>
    <p:sldId id="409" r:id="rId5"/>
    <p:sldId id="425" r:id="rId6"/>
    <p:sldId id="357" r:id="rId7"/>
    <p:sldId id="358" r:id="rId8"/>
    <p:sldId id="411" r:id="rId9"/>
    <p:sldId id="412" r:id="rId10"/>
    <p:sldId id="405" r:id="rId11"/>
    <p:sldId id="360" r:id="rId12"/>
    <p:sldId id="365" r:id="rId13"/>
    <p:sldId id="366" r:id="rId14"/>
    <p:sldId id="402" r:id="rId15"/>
    <p:sldId id="367" r:id="rId16"/>
    <p:sldId id="368" r:id="rId17"/>
    <p:sldId id="369" r:id="rId18"/>
    <p:sldId id="370" r:id="rId19"/>
    <p:sldId id="376" r:id="rId20"/>
    <p:sldId id="406" r:id="rId21"/>
    <p:sldId id="396" r:id="rId22"/>
    <p:sldId id="397" r:id="rId23"/>
    <p:sldId id="398" r:id="rId24"/>
    <p:sldId id="383" r:id="rId25"/>
    <p:sldId id="38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35:35.9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12821 2069 1669 0,'-2'-3'131'0,"1"2"19"0,-1-2 18 0,-2 0 12 0,2-3 11 0,2 4 9 16,-3-1 6-16,3-2 13 16,0 4 15-16,0-2-107 15,0 1-14 1,0-1-4-16,-1 2-8 15,2-2 5-15,-1 0 7 16,-1 1 4-16,1 0 4 16,0 2-8-16,0-2-9 15,0 2-10-15,0 0-9 16,0 0-14-16,1-2-11 16,11 2-15-16,10-2-12 15,16-2-13-15,16 1-11 16,18-4 1-16,13 0-3 15,10-1 2 1,5-1-1-16,7 4-2 16,0 0 0-16,-3-1-1 15,1 2-2-15,-4 0 0 16,3-4-2-16,-1 1 1 16,3 2 1-16,-6-2-2 15,-3 2 2-15,-7-1-3 16,-6 2 1-16,-7 0-1 15,-1 0 0-15,-3 2-1 16,5 1 4-16,3 1-3 16,1 0 0-1,-1 0 0-15,-3 0-2 16,0-1 6-16,-2-1-4 16,-3 0 0-16,-3-1 0 15,-1-3 4-15,0 1-4 16,-3 0 1-16,-4 0 2 15,-7 0 4-15,-10 1 2 16,-9 1 3-16,-11 1 7 16,-8 0 4-16,-7 0 8 15,-3 0 2-15,-6 2 3 16,-1 0-19 0,0-1-40-16,0 1-97 15,0 0-308-15,-4 1-584 16,-3-1 52-16,-3-5 46 15</inkml:trace>
  <inkml:trace contextRef="#ctx0" brushRef="#br0" timeOffset="1499.52">17068 1947 1836 0,'-2'0'85'16,"0"1"14"-16,-1-1 12 15,2 0 26-15,-1 0 23 16,2 0 16-16,-1 0 18 16,1 0 14-16,0 0 7 15,0 0-52-15,0 0-33 16,0 0-11-16,1 0-6 15,7 0-18-15,12 0-21 16,11 0-7-16,19 0-13 16,20 0-10-16,14 0-2 15,14 0 2-15,9 0 2 16,4-1-1 0,4 1-5-16,-1-1-6 15,1-2-3-15,-1 2-4 16,-4-2-6-16,-1 1-2 15,-1 0-4-15,-9 0-2 16,1 1-4-16,-7-1-3 16,-3 1 4-16,-4 1-3 15,-4-1-2-15,-7 1-1 16,-2 0 0-16,-5-1-1 16,-3 1 0-1,0-2-1-15,-1 0 3 0,0-1 2 16,2 0-5-1,-1 0 4-15,-2 0-1 16,5 2 0-16,-3-2 0 16,2 2 1-16,1 0 0 15,1-1 1-15,-3 0-3 16,2 0-2-16,0 1 0 16,-3 0 1-16,-1-2 0 15,-5 1 4-15,-3-2 4 16,-6 3-2-1,-3-3 8-15,-3 1 0 16,-4 1 2-16,-3-1 3 0,3 0-2 16,-1 2-2-1,1-2 2-15,-3 0-3 16,-4 0-3-16,-2 1-1 16,-8-1-6-16,-3 2 5 15,-4-2 4-15,-3-1 6 16,-3 3 9-16,-1-2 7 15,-2 1 3-15,-3 1 4 16,-1 0 3-16,-3 1-1 16,1 0 6-1,-1-2-8-15,0 2 0 16,0-1-9-16,0 1-21 16,0 0-65-16,-4 0-123 15,17-1-955-15,-34-3 64 16,-13-5 58-16,-12-7 51 15</inkml:trace>
  <inkml:trace contextRef="#ctx0" brushRef="#br0" timeOffset="6443.57">14843 14973 2911 0,'1'-6'108'0,"1"2"30"16,1-5 34-16,0 0 32 15,0 1 21-15,0 2 35 16,-2 0 23-16,-1-1 21 16,0 4 26-16,0 0-43 15,0 2-11-15,0 1-1 16,0-2 1-16,0 1 10 16,0-2 15-16,0 3-29 15,0-1-20-15,0 1-16 16,0 0-21-16,0-2-33 15,0 2-30 1,0 0-32-16,0 0-36 16,0-1-45-16,0 1-36 15,0 0-3-15,0 0 0 16,0 0 0-16,0 0 0 16,0 0 0-16,0 0 0 15,0 0 0-15,0 0 0 16,0 0 0-16,0 0 0 15,0 0 0-15,0 0 0 16,0 0 0 0,0 0 0-16,0 0 0 0,0 0 0 15,0 0 0 1,0 1 0-16,0 2 0 16,0 3 0-16,0-1 0 15,0 2 0-15,0-1 0 16,0-3 0-16,0 1 0 15,0 1 0-15,0 2 0 16,0 2 0-16,0 1 0 16,0 3 0-16,0 4 0 15,0-1 0-15,-1 3 0 16,-2 2 0-16,1 1 0 16,-2 4 0-1,2 0 0-15,1 4 0 16,-2 1 0-16,2-1 0 15,-1-4 0-15,0 1 0 16,2-4 0-16,0-2 0 16,0-1 0-16,0-1 0 15,0-3 0-15,0 0 0 16,-2-3 0-16,2 0 0 16,0-3 0-16,0 1 0 15,-2-3 0 1,1-1 0-16,-2-3 0 15,0 1 0-15,3-1 0 16,0-3 0-16,0 0 0 16,3-1 0-16,-3 0 0 15,6 0 0-15,11 0 0 16,9-1 0-16,12-2 0 16,8 1 0-16,0-3 0 15,-1 1 0-15,-3 1 0 16,-7 1 0-16,-7 0 0 15,-5 2-91 1,-8 0-162-16,-4 0-73 16,-3 0-112-16,48 0-1205 15,-44 0 128-15,2-4 112 16,0 0 99-16</inkml:trace>
  <inkml:trace contextRef="#ctx0" brushRef="#br0" timeOffset="6871.75">15425 15430 3603 0,'6'0'20'0,"4"-1"1"0,7-2 1 16,6-1 2 0,6-2-2-16,0-1 3 15,-4 0 2-15,-1-3 12 16,-7-1 23-16,-6 0 19 15,-7-5 17-15,-1 1 12 16,-3-2 14-16,0 2 8 16,-3-1 4-16,0 5 2 15,-3 0-4-15,-4 4-12 16,-4 3-28-16,1 2-32 16,-6 0-20-1,-1 2-6-15,-1 4-7 16,-3 1 5-16,-1 7 9 15,3 6 13-15,5 4 35 16,3 4 60-16,10 3 31 16,1-1 20-16,6-4 7 15,5 2 8-15,4-4-9 16,4-3-95-16,8-5-143 16,8-1-113-16,3-4-238 15,1-44-1021-15,1 30 95 16,1-3 85-1</inkml:trace>
  <inkml:trace contextRef="#ctx0" brushRef="#br0" timeOffset="7443.45">15777 15407 2296 0,'0'-5'172'16,"2"-3"23"-16,1-3 9 15,5 1 19-15,1-1 19 16,8 3 16-16,2 1 22 16,6-1 11-16,-1 3 6 15,1 1-140 1,-3 3-45-16,-2 1-24 16,-6 5-4-16,-2 4-12 15,-8 5-14-15,-1 5-10 16,-5 6-8-16,-3-1 1 15,-3 0 1-15,0-3 12 16,-4-1 9-16,2-5 5 16,0-4 30-16,6-4 56 15,1-5 6-15,3-2 7 16,1 0-10 0,-1-7-3-16,2 1-5 15,4-4-16-15,5-7-30 16,2-2-17-16,7-2-40 15,-2-2-69-15,2 3-12 16,-2 1-10-16,-3 2-2 16,-3 3-7-16,-3 3-9 15,-4 5-7-15,-4 5 20 16,1 1 25-16,-2 1 18 16,0 9 40-16,0 4 17 15,0 4 3 1,0 7 3-16,0-1 7 15,0 1-5-15,0-3-107 16,1 1-79-16,2-4-140 16,11-4-324-16,-2-5-681 15,7-6 79-15,1-3 72 16,6-6 64-16</inkml:trace>
  <inkml:trace contextRef="#ctx0" brushRef="#br0" timeOffset="7663.24">16291 15473 3881 0,'2'-8'202'0,"-1"-4"42"16,1 0 85 0,-1 0 65-16,-1 5 21 15,2 3 10-15,-2 4 18 16,0 0 20-16,1 4 11 16,1 4-191-16,-2 5-36 15,1 2-47-15,1 4-95 16,-2-2-203-16,0 2-222 15,0-2-202-15,0-45-1143 16,0 31 132-16,0 0 114 16,0-9 100-16</inkml:trace>
  <inkml:trace contextRef="#ctx0" brushRef="#br0" timeOffset="8006.92">16299 15330 3963 0,'14'-12'31'16,"1"-4"18"-16,3-5 37 15,1-3 35-15,-7 2 19 16,-8 2 15-16,-1-1 7 15,-2 4 3 1,-5 5 0-16,-5 1-23 16,-4 4-6-16,-1 5-17 15,-3-2-39-15,-1 7-37 16,2 3-21-16,6 3-44 16,4 4-57-16,1 8-91 15,6 4-158-15,8-6-780 16,2 6 62-16,9 0 55 15,6-4 51-15</inkml:trace>
  <inkml:trace contextRef="#ctx0" brushRef="#br0" timeOffset="9215.36">16667 15381 2587 0,'16'-1'175'15,"1"0"42"-15,3-2 65 16,0-1 121-16,-11-1 132 15,-6 0 16-15,-1 0 15 16,-2 0 18-16,0 3 17 16,-3-1-137-16,-6 1-52 15,-7 2-44-15,-1-1-74 16,-6 2-142-16,-2 4-152 16,4 3 0-1,2 4 0-15,3 4 0 16,3 3 0-16,8-2 0 15,1 5 0-15,4 0 0 16,4-2-53-16,7-1-64 16,3 1-67-16,8-5-41 15,7-3-30-15,4-3-9 16,4-4-9-16,7-4-3 16,-1 0 1-16,3-3-2 15,-1 0 49-15,-4-3 62 16,-4-1 58-1,-5-2 46-15,-8-3 33 16,-5-2 21-16,-3 0 22 16,-7-1 10-16,-5-1 9 15,-3-1 10-15,1 0 1 16,-4-1 2-16,2 3 2 16,0 3 0-16,-1 1 5 15,-3 1-10-15,-4 6-13 16,-3 0 3-16,-4 3-7 15,-3 0 1 1,-1 3-2-16,-4 6 2 16,0 4-4-16,3 4-6 15,3 4-9-15,6 1 4 16,4-2-2-16,4 0-9 16,3-4-2-16,4-2-3 15,9-8-7-15,2 0-3 16,6-5 5-16,7-4-3 15,-2-5 6-15,-2 1 10 16,-1-3 34-16,-2-2 41 16,-7 0 64-1,-3 1 44-15,-3 3 30 16,-5 1 1-16,0 4 2 16,-2 2-4-16,1 1-2 15,-1 0-10-15,3 2-34 16,2 3-44-16,0 3-72 15,2 3-73-15,1 2-57 16,3 0-27-16,-4 2-10 16,1-4 6-16,1-4-3 15,0-3 3 1,0-2-2-16,3-2 5 16,3-3 6-16,1-3 31 15,1-5 30-15,-1-3 33 16,-1-7 26-16,3-4 17 15,1-5 20-15,-4-6 8 16,3-5 32-16,-3 0 20 16,-3-1 0-16,-6 2-3 15,-3 4 3-15,-2 5-6 16,-2 4-20-16,0 1-12 16,0 4-17-1,0 0-13-15,0 1-26 16,0 2-25-16,0-1 0 15,0 5 0-15,0 5 0 16,0 2 0-16,0 3 0 16,0 2 0-16,0 3 0 15,0 0 0-15,-3 6 0 16,-3 7 0-16,-1 13 0 16,-5 9 0-16,1 16 0 15,-1 6 0-15,4 4 0 16,5 2 0-1,1-2 0-15,9-5 0 16,8-4 0-16,4-7 0 16,4-5-22-16,4-6-242 15,2-5-99-15,9-8-360 16,-4-6-851-16,0-8 119 16,0-7 103-16,-1-3 92 15</inkml:trace>
  <inkml:trace contextRef="#ctx0" brushRef="#br0" timeOffset="10699.37">18461 15347 4748 0,'4'-7'109'0,"-3"1"16"16,2-1 10-16,-2-2 11 16,-1 7 70-1,-4 7 75-15,-4 8 54 16,-5 5 7-16,-8 11 5 16,-6 8-92-16,2 7-20 15,1-1-15-15,2-3-8 16,4-6-10-16,7-6-75 15,5-8-81-15,4-7-56 16,2-5 0-16,0-5 0 16,5-7 0-16,4-12 0 15,10-10 0-15,5-12 0 16,8-11 0 0,4-4 0-16,0-3 0 15,-2 5 0-15,-3 5 0 16,-2 7 0-16,-1 9 0 15,-5 9 0-15,0 4 0 16,-1 8 0-16,-1 3 0 16,2 5 0-16,3 5 0 15,0 7 0-15,3 7 0 16,0 7 0-16,-3 7 0 16,-1 2 0-16,-5 3 0 15,-6 0 0-15,-3 1 0 16,-5-5 0-1,-3-3 0-15,-3-5 0 16,0-2 0-16,0-5-168 16,-1-2-169-16,-2-1-125 15,-1-5-335-15,-6-2-675 16,-6-6 104-16,-4 1 93 16</inkml:trace>
  <inkml:trace contextRef="#ctx0" brushRef="#br0" timeOffset="12918.63">18293 15520 3589 0,'1'-7'99'16,"13"-3"8"-16,13-1 5 16,19-2 8-16,22-1 4 15,20 1 11-15,12 1 13 16,6 1 11-16,0 3 15 15,-9-1-80-15,-15 2 22 16,-18 1 89-16,-22-1 116 16,-17 1 16-1,-9 1-1-15,-11 1-4 0,-4 2-8 16,-1 0-4 0,0 1-13-16,0 1-13 15,1 1-30-15,2 5-109 16,0 5-136-16,2 6-19 15,-1 7 0-15,-1 7 0 16,0-1 0-16,-3-2 0 16,0-4 0-16,0-5 0 15,0-7 0-15,0-4 0 16,1-6 0-16,3-2 0 16,4-8 0-16,5-3 0 15,7-8 0 1,4-5 0-16,1-1 0 15,-2 0 0-15,-1 6 0 16,-5 6 0-16,-4 6 0 16,-3 4 0-16,-1 3 0 15,-3 5 0-15,-2 3 0 16,0 1 0-16,1 6 0 16,1 2 0-16,2 0 0 15,4-4-28-15,5 1-56 16,2-6-71-1,7 2-72-15,3-8-22 0,1 1 1 16,0-3 5-16,-1-4 3 16,-3-3 1-1,-1 1 6-15,-5-4 28 16,-1-2 55-16,-5-2 72 16,-4 1 79-16,-4 0 39 15,-5-1 28-15,1-1 15 16,-4 1 10-16,0 0 15 15,0 3 13-15,-1 1-7 16,-1 1 2-16,-3 2-16 16,-2 3-10-16,-1 1-20 15,-6 1-29-15,2 2-13 16,-8 5-11-16,-2 1-14 16,2 7-18-1,-1 2 5-15,1 6 4 16,9 1 2-16,3-1-2 15,7-1 1-15,2-5 2 16,7-3 0 0,6-5-12-16,7-3-16 0,6-2 2 15,5-2-2-15,0-3 2 16,-1-2 1-16,-4-2 20 16,-4 1 20-1,-8-3 25-15,-4 4 6 0,-4 0 11 16,-3 4 10-1,-2-1 1-15,0 2 1 16,0 2-2-16,2 4 4 16,-1 1-24-16,2 4-35 15,1 4-70-15,2 2-45 16,3-2-33-16,1-3 0 16,0-2-4-16,3-5 4 15,3-4-3-15,4-2-3 16,-1-4 10-16,3-7 29 15,-2-2 67 1,-3-11 60-16,2-7 67 16,-2-7 12-16,0-6 46 15,0-1 37-15,-5 1 52 16,-4 5 2-16,-4 9 0 16,-2 8-7-16,-2 6-28 15,0 6-25-15,0 6-36 16,0 1-7-16,0 1-41 15,0 3-40-15,0 0-53 16,0 5 0-16,-3 8 0 16,-2 5 0-16,-4 9 0 15,-2 7 0 1,2 1 0-16,1 2 0 16,5 0 0-16,1-5 0 15,4-2 0-15,2-8 0 16,8-6 0-16,3-4 0 15,6-8 0-15,5-3 0 16,0-1 0-16,-2-4 0 16,-5-3 0-16,-2 1 0 15,-3-1 0-15,-3-2 0 16,-4-1 0-16,-1 3 0 16,-2 0 0-16,-1 1 0 15,1 2 0 1,-1 2 0-16,-3 0 0 15,2 2 0-15,-2 0 0 16,1 3 0-16,-1 3 0 16,2 5 0-16,-1 1 0 15,4 4 0-15,2-4 0 16,4 1 0-16,1-4 0 16,1-5 0-16,4-1 0 15,-2-2 0-15,3-1 0 16,0-4 0-16,-1-2 0 15,0-1 0 1,-2-6 0-16,-2 2 0 16,-2 0 0-16,-5 1 0 15,-1 3 0-15,0 2 0 16,-5 2 0-16,2 2 0 16,-2 1 0-16,0 4 0 15,0 3 0-15,0 8 0 16,-4 4 0-16,-4 10 0 15,-5 4 0-15,-6 4 0 16,-5 2 0 0,1 0 0-16,1-3 0 15,0-6 0-15,8-3 0 16,1-7 0-16,7-6 0 16,3-4 0-16,3-4 0 15,0-2 0-15,0-4 0 16,2 0 0-16,2 0 0 15,9-7 0-15,4-3 0 16,11-7 0-16,8-9 0 16,9-10 0-16,2-5 0 15,5-7 0 1,-1 4 0-16,-6 1 0 16,-6 7 0-16,-10 6 0 15,-6 7 0-15,-10 5 0 16,-5 4 0-16,-3 3 0 15,-4 5 0-15,-1 5 0 16,0-3 0-16,0 2 0 16,0 2 0-16,0 2 0 15,-3 2 0-15,-3 2 0 16,-2 4 0 0,-1 6 0-16,0 0 0 15,5 4 0-15,2-1 0 16,1 2 0-16,7-4 0 15,4 3 0-15,6-4 0 16,3 0 0-16,4 0 0 16,0-2 0-16,-7 1 0 15,-2 1 0-15,-7-3 0 16,-4 0 0-16,-1-1 0 16,-2-2 0-16,-5-2 0 15,-2 0 0 1,-4-3 0-16,-2 2-201 15,0-2-126-15,1-1-107 16,6-1-254-16,5-1-814 16,4-4 109-16,9-5 96 15</inkml:trace>
  <inkml:trace contextRef="#ctx0" brushRef="#br0" timeOffset="13139.42">20975 15591 4430 0,'3'-5'193'0,"-2"-1"22"16,3 1 78-16,2 0 78 16,-3 3 9-1,0 4 7-15,-2 4 8 16,1 4 8-16,-2 2 8 16,0 3-153-16,0-1-62 15,0 3-133-15,0-3-339 16,0-2-350-16,0-5-1020 15,0-1 128-15,0-5 113 16</inkml:trace>
  <inkml:trace contextRef="#ctx0" brushRef="#br0" timeOffset="13287.3">21106 15421 5165 0,'0'-6'0'0,"0"-2"-116"15,0 3-226-15,0 1-699 16,0 2 54-16,0 2 50 16,3 2 45-16</inkml:trace>
  <inkml:trace contextRef="#ctx0" brushRef="#br0" timeOffset="13679.94">21164 15535 4622 0,'10'2'124'0,"4"1"8"15,6-3 2-15,8 0-2 16,-3 0 13 0,4-5-1-16,-2-3-1 15,2-4 6-15,-2-5-4 16,-1-5-112-16,-4-3-1 16,-5 1 35-16,-8 4 23 15,-2 4 3-15,-6 5-14 16,-1 6-6-16,-3 2-23 15,-5 3-33-15,2 4-11 16,-1 6-35 0,1 5-20-16,5 6-45 0,4 9-27 15,10 3 0 1,13 5 5-16,7 5 13 16,9-1 35-16,7 3 45 15,-3-5 44-15,-10-3 38 16,-13-8 14-16,-10-8 14 15,-17-8-57-15,-21-6-101 16,-17-3-189-16,-20-65-1007 16,-20 48 78-16,-18-4 71 15,-6-10 64-15</inkml:trace>
  <inkml:trace contextRef="#ctx0" brushRef="#br0" timeOffset="15048.26">18505 14294 3047 0,'0'-5'137'0,"0"-1"39"16,2-2 41-16,-2-1 35 15,1 1 37-15,-1 0 60 16,2 5 24 0,-2-1 14-16,0 2 4 15,0 0-108-15,0 2-47 16,0 0-43-16,0 4-44 16,0 3-34-16,0 7-31 15,0 7-44-15,-2 7 0 16,-1 7 48-16,-3 6 50 15,-3 7 11-15,-2 4 3 16,1 4 2-16,-3 3 0 16,3-2 1-16,0-3-7 15,0-2-20-15,4-8-16 16,0-6-61 0,2-8-47-16,2-10-4 15,1-6 0-15,1-6 0 16,0-4 0-16,0-2 0 15,-2-2 0-15,0 0-186 16,-2-2-231-16,-1 0-1361 16,-1-5 148-16,-2-7 129 15</inkml:trace>
  <inkml:trace contextRef="#ctx0" brushRef="#br0" timeOffset="15499.35">18020 14681 3415 0,'2'-8'166'15,"0"0"11"-15,1-2 5 16,6 2 14-16,5 5 17 15,5 6 16-15,8 5 15 16,5 7 23-16,6 7 35 16,-1 6-145-16,0 2-27 15,-3 3-8-15,-3-2-4 16,-5-2-17 0,-3-6-84-16,-3 0-102 15,-3-3-166-15,2-13-1036 16,-3 2 81-16,3-7 73 15</inkml:trace>
  <inkml:trace contextRef="#ctx0" brushRef="#br0" timeOffset="15743.12">18927 14711 5350 0,'0'-6'51'0,"-6"6"7"15,-8-1-1-15,-14 6 4 16,-11 11-5-16,-16 9-66 16,-11 8-136-16,-9 7-1085 15,1 5 75-15,0-2 67 16,1-9 61-16</inkml:trace>
  <inkml:trace contextRef="#ctx0" brushRef="#br0" timeOffset="19387.64">18198 13427 2367 0,'1'0'111'16,"2"0"15"-16,0 0 17 15,0-2 14-15,-3 2 8 16,1 0 10-16,-1 0 10 16,0 0 13-16,0 0 14 15,0 0-81-15,0 0-19 16,0 0-7-16,0 0-16 15,0 0-11-15,0 0-7 16,2 0-4-16,-2 0-10 16,0 0-10-1,0 0-11-15,1 0-10 16,-1 0-7-16,0 0-7 16,0 0 0-16,0 0-4 15,0 0-15-15,0 0-41 16,0 2-129-16,-1-47-809 15,-5 45 49-15,-3 0 45 16</inkml:trace>
  <inkml:trace contextRef="#ctx0" brushRef="#br0" timeOffset="20962.69">18228 13493 1507 0,'1'0'139'0,"1"2"22"16,1-2 9-16,-2 1 6 16,2-2 7-16,-1 1 13 15,-2 0 10 1,1 0 10-16,-1 0 11 15,0 0-92-15,0 0-32 16,0 0-17-16,0 0 1 16,0-2 5-16,0 1 3 15,0 0-2-15,0-2-4 16,0-1-4-16,0 0-5 16,0-1-12-16,0-2-12 15,-1 0-5-15,-5-1-9 16,-3 1-7-16,-5 0-8 15,-5 3-12-15,-3 0-3 16,-4 3-4 0,-3 1-2-16,-4 1 0 15,-2 1 7-15,-4 8 15 16,-5 4 21-16,2 9 14 16,1 8 18-16,4 6 5 15,11 4 5-15,10 4 8 16,10-3 3-16,8-4 3 15,11-3-5-15,8-7-17 16,8-5-21-16,4-6-41 16,7-5-70-16,1-4-94 15,4-2-231-15,1-6-706 16,-1 0 57 0,5-7 54-16,1-3 49 15</inkml:trace>
  <inkml:trace contextRef="#ctx0" brushRef="#br0" timeOffset="21951.66">18479 13413 3093 0,'0'-8'177'0,"0"-4"43"16,0-4 38-16,0 1 51 15,0 5 52-15,0 1 20 16,0 5 6-16,0 2 10 16,0 2 1-16,-1 4-125 15,-4 7-59-15,-3 9-35 16,-4 13-17-16,-4 13-24 15,-2 7-25 1,-1 6 1-16,3 0 11 16,2-5 5-16,3-7 10 15,4-8-6-15,3-8-2 16,1-9-13-16,1-8-23 16,2-6-33-16,0-5-27 15,6-3-16-15,6-6-11 16,7-9-20-16,9-5-34 15,9-6-43-15,-1-4-37 16,0 1-11-16,-4 4-7 16,-8 7-11-16,-5 5-11 15,-8 8-1-15,-5 1-2 16,-1 8 15 0,-4 3 36-16,-1 8 38 15,3 4 31-15,0 4 9 16,2 3 7-16,4-1 18 15,7-5 14-15,2-1 2 16,5-5 6-16,5-5-9 16,3-3-58-16,2-5-25 15,2-1-13-15,1-3-4 16,-3-3-4-16,-3-7-7 16,-2-4 0-16,-5-6-2 15,-7-3-3-15,-3 0 14 16,-8 1 57-1,-2 3 28-15,-3 4 19 16,-7 5 4-16,-3 3 4 16,-4 5 1-16,-6 2 2 15,-4 3 2-15,1 2 0 16,0 6-1-16,4 3-3 16,2 7-3-16,5 3-2 15,4 5 2-15,6-2 1 16,1 0 1-16,2-4 2 15,1-3 4-15,5-7 6 16,2-4-1-16,4-3 0 16,7-5 1-16,1 0-2 15,3-4 0 1,-1-2-1-16,-2 0 2 16,-5-1 15-16,-1 3-3 15,-8 2 2-15,-3 3 4 16,-1 1 6-16,-1 2 3 15,-1 4 0-15,2 0-23 16,-3 4-63-16,1 2-100 16,5-1-244-16,-2-3-849 15,1-3 74-15,1-2 68 16,3-3 61 0</inkml:trace>
  <inkml:trace contextRef="#ctx0" brushRef="#br0" timeOffset="22259.37">19131 13671 3813 0,'8'-5'40'0,"4"-1"7"15,4 0 22-15,2 5 10 16,1 2 7-16,-4 11 2 16,-4 5 3-16,-2 4 2 15,-6 3 4-15,-2-1-25 16,-1-1 7-1,0-4 2-15,0-2-4 16,0-8 21-16,0-2 89 16,0-5 14-16,0-2 12 15,2-5-1-15,2-8 0 16,5-3-9-16,4-6-59 16,0-4-76-16,1 2-82 15,-2 6-170-15,18 4-530 16,-21 6-507-16,1 3 73 15,1 0 67-15</inkml:trace>
  <inkml:trace contextRef="#ctx0" brushRef="#br0" timeOffset="22741.92">19643 13676 2551 0,'3'-3'115'16,"-1"-1"30"-16,-1-1 24 16,0-2 19-16,-1 0 13 15,-2 0 3-15,-3 3 5 16,-2 2 4-16,-10 0 10 16,-6 4-83-1,-3 4-29-15,-2 5-29 16,-1 3-26-16,8 7-15 15,3 2-10-15,11 0-2 16,4 0 0-16,3-1-2 16,5-6-7-16,3-1-6 15,5-7-4-15,5-4 0 16,3-2-1-16,4-4 4 16,-2-3 11-16,-1-2 10 15,-1-4 3-15,-2 0 12 16,-5-1 15-1,-2 6 1-15,-5 1 1 16,-3 2 3-16,-2 6 5 16,-1 4-3-16,2 2-14 15,-1 5-10-15,1 4-46 16,6 2-91-16,3-2-189 16,4-41-865-16,7 31 64 15,6-5 60-15,4-7 53 16</inkml:trace>
  <inkml:trace contextRef="#ctx0" brushRef="#br0" timeOffset="23015.31">20071 13666 3685 0,'-12'-4'171'0,"-5"-2"32"16,-5 0 43-16,-5 4 28 15,1 1 26-15,2 7 22 16,3 9 24-16,2 6 9 16,8 6 6-16,5 6-133 15,3 0-49 1,4 2-33-16,7-5-70 0,2-4-99 16,7-5-97-1,6-4-122-15,10-6-270 16,3-7-849-16,3-4 90 15,2-8 81-15,2-9 71 16</inkml:trace>
  <inkml:trace contextRef="#ctx0" brushRef="#br0" timeOffset="23327.87">20329 13309 4795 0,'0'-10'60'0,"0"2"1"16,2 2 7-16,-1 0 14 16,2 8 17-16,1 15 41 15,2 8 50-15,-5 10 71 16,1 12 55-16,-2 9-38 16,-7 2 4-16,3 4 2 15,-2-2-3-15,-2-3-13 16,2-4-14-16,4-3-42 15,2-5-54 1,0-8-79-16,4-3-56 16,6-10-258-16,6-3-141 15,7-8-240-15,8-9-996 16,2-1 123-16,3-12 109 16</inkml:trace>
  <inkml:trace contextRef="#ctx0" brushRef="#br0" timeOffset="23514.4">20289 13716 4758 0,'-20'-11'111'0,"3"0"23"0,-1-1 22 16,5-1 3 0,16 6-20-16,14 2-74 15,13 4-103-15,12-1-158 16,10-4-988-16,5 5 70 15,-6-1 62-15,-6 0 57 16</inkml:trace>
  <inkml:trace contextRef="#ctx0" brushRef="#br0" timeOffset="23767.16">20606 13662 2710 0,'3'0'143'16,"3"0"5"0,4 2 5-16,5-2-4 0,2 2-14 15,-1-2-26-15,1 0-20 16,-4 0-16-1,-4 0-4-15,-5-2-128 16,-3 0-6-16,-2-2 36 16,-7 3 28-16,-6 0 31 15,-4 1 44-15,-3 4 43 16,-2 4 23-16,8 4 19 16,6 6 7-16,5 1-3 15,8 3-37-15,5-2-101 16,6-2-151-16,7-10-865 15,5 0 49 1,0-3 46-16</inkml:trace>
  <inkml:trace contextRef="#ctx0" brushRef="#br0" timeOffset="24094.86">20842 13701 3813 0,'8'-3'34'0,"4"0"16"15,5 2 17-15,5 1 14 16,-5 7 4-16,1 6 6 16,-4 3 4-16,-4 3 0 15,-4 1 5-15,-2-1-28 16,-2-4 5 0,-1-1 2-16,-1-6 26 0,2-4 71 15,-2-3 93 1,0-1 41-16,0-4 25 15,0-3 4-15,3-8 4 16,0-5 1-16,2-9-3 16,2 1-54-1,1 0-212-15,-3 9-252 0,4 5-447 16,-2 8-961-16,6 2 121 16,4-2 104-16,11 1 93 15</inkml:trace>
  <inkml:trace contextRef="#ctx0" brushRef="#br0" timeOffset="24675.71">22002 13686 5640 0,'8'-13'262'0,"-2"0"3"16,-2-2 5-16,-4-3 3 16,-13 9 4-16,-10 3 4 15,-6 3 3-15,-7 2-23 16,-4 4-29-16,4 4-277 15,5 9-109 1,12 3-47-16,10 8-34 16,13 6-17-16,16 3-9 15,12 0-3-15,5 2 4 16,4-1 28-16,-7-3 24 16,-11-6 36-16,-15-3 49 15,-18-5 46-15,-17-5 34 16,-14-3 5-16,-9-4-47 15,-3-2-81-15,7-5-193 16,14 1-721-16,16-9 57 16,15-8 54-1,18-8 49-15</inkml:trace>
  <inkml:trace contextRef="#ctx0" brushRef="#br0" timeOffset="24953.46">22234 13461 3282 0,'0'-8'150'0,"0"-2"21"16,1 2 22-16,1 1 47 15,-1 10 57-15,1 12 73 16,-1 14 93-16,1 10 35 16,-2 13 11-16,-2 7-120 15,4 3-36-15,-2 0-18 16,0-4-17-1,3-7-52-15,5-5-61 16,4-7-147-16,2-7-300 16,9-6-133-16,3-7-256 15,0-8-950-15,0-6 119 16,-4-6 104-16,-5-7 93 16</inkml:trace>
  <inkml:trace contextRef="#ctx0" brushRef="#br0" timeOffset="26015.09">22153 13843 4628 0,'0'-9'107'0,"7"-3"0"15,6-3 1 1,13 0 0-16,10 2 1 16,6 5 1-16,4 0 1 15,-4 3 2-15,-7 1-2 16,-5 1-110-16,-5 1-1 15,-5 0 0-15,-4 1-1 16,0 1 1-16,-3 3 1 16,3 3 0-16,-2 5-1 15,0 5 0-15,0 9 0 16,-4-2 3-16,0 2-5 16,-4-3 2-1,-3-5 0-15,-2-2 2 16,-1-7 22-16,0-7 96 15,0 2 53-15,0-3 44 16,3-4 13-16,3-4 7 16,7-7 4-16,1-6-40 15,6-5-127-15,0 1-104 16,-2 4-143-16,2 6-250 16,-2 8-262-16,-1-9-632 15,0 14 84-15,3 2 76 16,-23 2 69-16,22 1 5177 15,1 12-4646 1,6-8 102-16,-4-3 81 16,23-4 69-16,-22 1 112 15,-2-1 86-15,-2 0 96 16,3-2 125-16,-2-1 194 16,-1-1 8-16,-2-1-122 15,-6-2-89-15,-7 0-69 16,-3-1-24-16,-2 0 3 15,-8 0 1-15,-3 1 3 16,-5 3 9-16,-6 1 3 16,-2 2 4-1,-1 1 6-15,-1 2 2 16,3 6 0-16,-2 3-2 16,5 5-5-16,1 5-2 15,10 2-3-15,3-2-8 16,5-1-5-16,7-3-5 15,6-3-6-15,5-6-4 16,6-1-1-16,4-6-1 16,1-1-2-16,-6 0 5 15,-1 0 12-15,-6-1 12 16,-5-2 18-16,-1-1 14 16,-3 0 8-1,-4 0 7-15,-1 0 1 16,2 2 1-16,-2 0-1 15,0 0-4-15,0 2-11 16,0 0-11-16,0 0-19 16,0 0-13-16,0 0-8 15,0 0-10-15,1 0 0 16,-1 0 0-16,0 0 0 16,2 0-2-16,-2 0 2 15,0 0-5-15,0 0 3 16,0 0-8-1,0 0-2-15,0 0 3 16,0 0-1-16,0 0-1 16,0 0 0-16,0 0 1 15,0 0-3-15,0 0 2 16,0 0-4-16,0 0 1 16,0 0 3-16,0 0-2 15,0 0-5-15,0 0-19 16,0 0-38-16,0 0-62 15,2 0-169-15,-2-2-939 16</inkml:trace>
  <inkml:trace contextRef="#ctx0" brushRef="#br0" timeOffset="26522.83">23358 13822 3452 0,'1'-8'37'0,"2"-2"29"16,-3-2 15-16,1-1 8 15,-2 3 5-15,-6 2 7 16,-4 4 12-16,-6 2 10 15,-5 1 7 1,-5 4-15-16,0 5-20 16,-1 4-25-16,7 4-17 15,5 5-7-15,8 2-3 16,3-1-16-16,5-2-19 16,7-5-21-16,6-2-22 15,5-5-9-15,6-5 2 16,5 0-2-16,3-3 7 15,-4-4 19-15,-2-4 12 16,-1 0 33-16,-7 1 51 16,-4-2 41-16,-9 3 16 15,0 0 7 1,-4 6 3-16,1 0 1 16,0 6-10-16,1 2-28 15,0 3-71-15,-1 2-122 16,0 1-263-16,0-5-800 15,-1-2 65-15,4-4 60 16,1-1 53-16</inkml:trace>
  <inkml:trace contextRef="#ctx0" brushRef="#br0" timeOffset="27139.85">23605 13826 2843 0,'5'-5'85'0,"1"-1"19"15,0 2 36-15,0 0 25 16,-3 5 21-16,-3 6 24 16,0 1 20-16,0 3 13 15,0 1 4-15,0 0-62 16,0-3-23-16,0-1-16 16,0-2-30-16,1-4-25 15,3 0-19-15,6-2-23 16,3-2-19-16,6-2-12 15,5-4-2-15,1 0 0 16,-2-1-2-16,-1-1-4 16,-5 3-7-1,-1 4-3-15,-6 0-3 16,0 6-4-16,-3-1 3 16,-2 6-1-16,-4 2 2 15,1 3-3-15,-1 1-2 16,-1-1 3-16,0 0-2 15,0-3 2-15,0-4 3 16,0-2 4-16,0-1 2 16,3-3-2-16,3-4 3 15,7-4-2-15,4-3 2 16,11-9 3 0,5-7-3-16,3-4 3 15,-2 0-3-15,-2 2 0 16,-4 6-2-16,-9 8 4 15,-4 10 4-15,-6 6 22 16,-3 13 75-16,0 8 139 16,-3 14 22-16,1 8 5 15,-1 7 2-15,-2 4 2 16,-1 0 4-16,2-2 2 16,2-2-3-16,0-1-20 15,2-6-338 1,0 1-388-16,0-70-1276 15,-5 50 143-15,-1-11 123 16</inkml:trace>
  <inkml:trace contextRef="#ctx0" brushRef="#br0" timeOffset="39303.29">18466 15950 772 0,'0'0'99'15,"0"0"46"-15,0 0 51 0,0 1 39 16,0-2 41 0,0 1 32-16,0-2 28 15,0 1 26-15,0-2 31 16,0-1-49-16,0-1-12 15,0 4-28-15,0-2-26 16,0 1-22-16,0 0-3 16,0 1 38-16,0-3 37 15,0 4 26-15,0 0-5 16,0-2-17-16,0 2-18 16,0 0-11-16,0 2-25 15,0 4-19-15,0 6-40 16,-4 10-76-1,-3 10-67-15,-3 4-49 16,-2 6-18-16,-2-1 1 16,2-1 0-16,2-3-10 15,3-3 0-15,2-4 0 16,2-4 0-16,1-5 0 16,2-5 0-16,-2-6 0 15,1-3 0-15,1-3 0 16,0-2 0-16,-3-2 0 15,1 0 0-15,-3 0-358 16,0-4-1487 0,-5-5 161-16,1-7 135 15,-5-7 120-15</inkml:trace>
  <inkml:trace contextRef="#ctx0" brushRef="#br0" timeOffset="39686.93">18056 16138 4009 0,'0'-3'141'16,"0"-1"20"-16,2 2 45 15,6-2 78-15,2 4 63 16,10 4 39-16,5 5 37 16,10 6 11-16,1 3 9 15,-2 6-124-15,1 1-27 16,-3-1-22-16,-3-2-200 15,-3-2-234 1,0-3-171-16,-4-3-222 16,-2-18-993-16,0 6 115 15,-4-2 101-15,0-6 90 16</inkml:trace>
  <inkml:trace contextRef="#ctx0" brushRef="#br0" timeOffset="39971.66">18811 16156 4034 0,'2'-4'107'15,"-1"-3"11"-15,1 1 7 16,-1 1 28-16,-1 4 23 15,-4 5 45-15,-10 8 29 16,-5 6 14-16,-10 8 1 16,-10 7-77-16,-7 2-131 15,-5 2-130-15,8-1-438 16,-14 0-694 0,4-9 72-16,5-9 64 15,8-11 59-15</inkml:trace>
  <inkml:trace contextRef="#ctx0" brushRef="#br0" timeOffset="42463.04">17829 16862 3728 0,'2'0'150'16,"-1"-1"55"-16,1-1 144 15,-1-2 80-15,1 2 11 16,-1-4 9-16,1 2 11 15,-1 1 11-15,-1 1 12 16,2 0-120 0,-2 2-46-16,0 0-60 0,0 4-167 15,1 9-90 1,-1 7 0-16,0 8 0 16,-3 7 0-16,2 2 0 15,-4 2 0-15,-1-3 0 16,2-7 0-16,0-5 0 15,1-7 0-15,0-7 0 16,2-6 0-16,-2 2 0 16,0-4 0-16,-3-1-344 15,-1 1-243-15,-5-1-1103 16,2-2 135-16,-3-7 117 16,-1-7 104-1</inkml:trace>
  <inkml:trace contextRef="#ctx0" brushRef="#br0" timeOffset="42814.71">17441 16899 4434 0,'0'-9'218'0,"0"-4"39"16,7-2 97-16,6-4 21 15,15 3 7-15,12 0 8 16,19 0 6-16,11 4 10 16,9 1 8-16,-2 3-155 15,-2 4-93-15,-9 1-43 16,-11 3-106-16,-15 0-17 15,-8 0-168-15,-16 0-138 16,-9 0-80-16,-4 0-147 16,-7-3-1035-1,-4 3 118-15,-1 0 103 16,0 0 90-16</inkml:trace>
  <inkml:trace contextRef="#ctx0" brushRef="#br0" timeOffset="43231.32">18170 16854 4350 0,'0'-1'71'0,"0"1"3"16,0 0-1-16,0 0 4 15,-3 6 5-15,-7 5 11 16,-1 5 20-16,-7 7 18 16,-2 9 7-16,2 4-69 15,4 0-3-15,3 3-1 16,7-4 4-16,2-7-2 16,12-4-18-16,5-5-26 15,12-7-38-15,5-8-33 16,8-1-13-1,-1-7 2-15,-3-6-1 16,-8-5-1-16,-8-6 7 16,-7-8 1-16,-9-5 14 15,-2-3 13-15,-7 2 8 16,-3 4-41-16,-4 4-77 16,1 6-179-16,-7 2-702 15,2 9 52-15,5 3 47 16</inkml:trace>
  <inkml:trace contextRef="#ctx0" brushRef="#br0" timeOffset="43658.88">18492 16767 5040 0,'3'-4'123'0,"1"1"55"15,1 1 130-15,-2 2 6 16,-2 12 4-16,-1 11 6 16,-1 10 5-16,-5 8 6 15,-3 9 6-15,-2 2-115 16,-2-3-18-16,0-6-61 16,1-3-147-16,5-9 0 15,0-5 0-15,2-10-257 16,4-1-113-16,1-10-249 15,0-12-987-15,0 1 123 16,3-10 107 0,5-8 95-16</inkml:trace>
  <inkml:trace contextRef="#ctx0" brushRef="#br0" timeOffset="44706.39">18700 16897 3141 0,'2'-3'150'0,"-2"-1"32"16,1 0 39 0,-1-2 26-16,0 2 13 15,0 1 5-15,0 0 4 16,-3 3 5-16,-3 0 4 15,-5-3-121-15,-8 6-41 16,-4 1-38-16,-3 5-38 16,0 3-26-16,0 8-11 15,1-1 0-15,5 5-2 16,7 3 0-16,7-1-1 16,3 0 2-16,6 0-1 15,5-2 1 1,8-5 2-16,7-3-9 15,9-4-16-15,5-6-28 16,8-3-24-16,1-2-8 16,3-4-4-16,0-3 1 15,-4-7-1-15,-3-1 3 16,-9-5 0-16,-7-5 10 16,-10 0 22-16,-6-1 29 15,-5 2 21-15,-4 3 8 16,-1 1 6-16,0 6-2 15,-3 2-2 1,-1 4-1-16,-5 3-4 16,-4 2-2-16,-3 2-5 15,-1 2-2-15,-1 1-1 16,1 5 2-16,-2 5-2 16,2 6 2-16,0 8 2 15,2 3-1-15,3 3 0 16,4-1-3-16,5-1 1 15,2-7-2-15,2-5-2 16,5-7-5-16,7-5-6 16,3-4-5-1,7-4-3-15,4-5 1 16,5-6 3-16,-2-1 3 16,1 0 2-16,-1-3 13 15,-3 0 11-15,-7 4 18 16,-3 0 11-16,-3 4 5 15,-7 2 4-15,0 4 0 16,-2 0 3-16,-1 2 4 16,1 4-2-16,-4 3-7 15,3 5-9-15,-1 5-11 16,1 4-6-16,-1-2-1 16,3-1 0-1,-1-4 0-15,0-3-1 16,2-5-2-16,2-2-4 15,3-4 2-15,6-5-6 16,5-8 0-16,8-6-3 16,1-4 1-16,2-3-1 15,1 1 8-15,-2 3 26 16,-5 6 26-16,-5 5 98 16,-4 7 111-16,-2 4 6 15,-6 8 5-15,1 8 9 16,-8 9 4-1,-2 5 1-15,-1 5-5 16,-4 1-25-16,2-1-34 16,-2-5-275-16,3-1-374 15,-2-6-1364-15,10-5 150 16,11-8 128-16,18-5 112 16</inkml:trace>
  <inkml:trace contextRef="#ctx0" brushRef="#br0" timeOffset="45271.2">20437 16925 5410 0,'0'-6'23'16,"-1"0"-2"-16,-6-1 1 16,-5 0-1-1,-5 5-2-15,-6 2 1 16,-8 1-1-16,1 6 0 16,1 3-3-16,2 4-25 15,2 9 1-15,7 8-1 16,7 4 0-16,7 4 2 15,6 2 1-15,8 0 0 16,5 0-2-16,3-6 5 16,2-6 1-16,-4-3 0 15,-7-4-2-15,-8-6 4 16,-13-1 0 0,-12-3-1-16,-9-2-6 15,-8-1-53-15,-2-2-75 16,8-1-195-16,8-3-779 15,17-9 62-15,15-6 55 16,23-15 51-16</inkml:trace>
  <inkml:trace contextRef="#ctx0" brushRef="#br0" timeOffset="45558.39">20765 16563 4922 0,'0'-8'77'15,"0"1"20"1,-1 3 125-16,-3 11 95 16,-2 12 6-16,-2 18 5 15,-4 14 5-15,0 16 7 16,-2 5 5-16,-1 5-78 16,-2 3-1-16,2-4-17 15,0-7-144-15,4-7-105 16,1-12 0-1,6-9 0-15,0-9-2 0,4-9-293 16,5-7-154-16,10-8-1291 16,0-6 144-1,2-10 122-15,0-6 109 16</inkml:trace>
  <inkml:trace contextRef="#ctx0" brushRef="#br0" timeOffset="45903.27">20422 17158 4555 0,'0'-10'30'16,"4"-4"-1"-16,10-4 5 15,10-1 27-15,16 5 38 16,11 2 48-16,3 5 80 16,3 4 29-16,-6 3 18 15,-8 7-20 1,-12 5 7-16,-8 5 9 15,-11 6 3-15,-8 5-22 16,-4 0-31-16,-4-2-50 16,-3-6-82-16,-2-2-11 15,-1-9 10-15,0-4-5 16,5-1-8-16,3-8-3 16,2-8-6-16,4-4-4 15,5-4-9-15,8-7-284 16,6-5-195-1,12-2-1303-15,-1 4 141 16,4 3 123-16,-3 5 107 16</inkml:trace>
  <inkml:trace contextRef="#ctx0" brushRef="#br0" timeOffset="47323.72">21100 17060 3701 0,'3'4'164'15,"0"-1"10"-15,4 1 2 16,3-3 0-16,2 0-16 15,4-2-11-15,1-3-22 16,3-3-7 0,-5-1 0-16,-2-4-140 0,-7 1-34 15,-3 0-5 1,-5 3-3-16,-5 3 14 16,-7 2 37-16,-5 2 28 15,-9 3 40-15,-5 7 18 16,0 4 3-16,2 5 1 15,5 8 3-15,9 2-2 16,8 2-2-16,7 1-5 16,7 0-24-16,8-2-20 15,6-6-29-15,4-2-35 16,10-7-26 0,4-3-33-16,4-6-24 15,4-4-24-15,7-1-10 16,-3-4-1-16,3-3 3 15,-4-3 15-15,-8-5 36 16,-8 1 45-16,-10-1 60 16,-9 3 39-16,-9 0 26 15,-2 2 28-15,-2 2 13 16,-2 0 5-16,-2-1 0 16,-2 0-6-16,2 1-26 15,-5 0-21 1,5 1-41-16,1 4-10 15,-2 0-6-15,0 3 0 16,-4 2-2-16,-4 4 14 16,-5 7 17-16,-3 4 12 15,-1 3 11-15,3 5 9 16,2 2 8-16,8 1 8 16,7-4 5-16,2-2-1 15,4-5 0-15,6-5-55 16,7-4-52-16,1-3-52 15,6 0-67 1,1-4-99-16,-6 0-104 16,-1-2-130-16,-2-5-57 15,-4 0 10-15,1-5 12 16,1-5 67-16,1-2 97 16,3 1 153-16,5-2 124 15,-1 0 133-15,3 0 115 16,-2 3 134-16,-6 1 94 15,1 3 37-15,-8 6 32 16,-2 3 33-16,-3 3 1 16,-4 6-39-1,-1 4-54-15,0 4-56 16,-3 7-26-16,2 1-15 16,-1 1-25-16,1-4-19 15,-1-3-32-15,2-5-62 16,2-3-101-16,2-5-155 15,3-2-94-15,5-2-56 16,7-6-27-16,5-3-10 16,1 0 0-16,-3-4 0 15,-1-2 9-15,-1 4 18 16,-4-1 41 0,0 3 69-16,-6 2 72 15,1 4 64-15,-3 2 34 16,-2 0 13-16,-2 2 6 15,1 0 15-15,-2 3 11 16,-2 2 7-16,0 3-8 16,-1 4-3-16,2 3-27 15,-2-1-9-15,0-3-13 16,1 1 3-16,1-5 2 16,3-1-24-16,4-3-21 15,3-3-31 1,3-1-15-16,6-7-29 15,3 1 0-15,5-5-3 16,0-5-7-16,4 3-1 16,1-2-5-16,-6-1 9 15,-2 4 25-15,-1 2 60 16,-9-1 45-16,-2 7 58 16,-5 2 39-16,-3 0 68 15,-3 4 19-15,-2 8 5 16,-1 4-1-16,-3 6 1 15,-3 8-14-15,-2 9-34 16,-4-1-34 0,1 3-36-16,-1 0-40 15,2 1-68-15,4-3-13 16,0-3 0-16,2-4 0 16,-2-7 0-16,2-3 0 15,-2-8 0-15,2-3 0 16,0-4 0-16,-1-2 0 15,2-2-73-15,0-3-171 16,-1 0-94-16,-3 0-96 16,8-1-386-16,-11-2-614 15,-4-1 100-15,-2-4 87 16,-3-3 79 0</inkml:trace>
  <inkml:trace contextRef="#ctx0" brushRef="#br0" timeOffset="50670.76">12931 2275 1349 0,'0'0'23'0,"0"0"8"16,0 0 8-16,0 3 50 15,0-3 42-15,0 3 27 16,0-2 20-16,0-1 29 16,0 0 18-1,0 0 22-15,0 0-6 16,0 0 4-16,0 0 5 16,0 0-51-16,0 0-41 15,0 0-25-15,0 0-21 16,0 0-29-16,0 0-13 15,0 0-15-15,0 0-8 16,5 0-3-16,13-1-2 16,18-2 2-16,24-2-1 15,32-2 4-15,30 0 2 16,23-5 1 0,17-2-7-16,7 1-4 15,-1-4-6-15,-4 1-2 16,-11-2 4-16,-16 1 15 15,-14-2 19-15,-21 0 20 16,-26 3 39-16,-20-1 76 16,-20 5 72-16,-12 0 41 15,-13 3 16-15,-7 3 1 16,-4 6-8-16,1-4-18 16,-1 4-19-16,0 0-34 15,0 0-157 1,2-1-223-16,2 2-193 15,2 3-268-15,1 0-987 16,-1-2 119-16,7-1 103 16,0-7 92-1</inkml:trace>
  <inkml:trace contextRef="#ctx0" brushRef="#br0" timeOffset="52151.19">17352 2075 1544 0,'-3'2'137'16,"-2"-2"26"0,1 0 21-16,1 0 20 15,0 0 21-15,0 0 16 16,3 0 20-16,0 0 18 15,0 0 17-15,-1 0-84 16,-1 0-38-16,2 0-14 16,-1 0-16-16,-1 0-11 15,2 0-15-15,0 0-9 16,0 0-7-16,0 0-4 16,0-2-8-16,8 2-14 15,16-1-10-15,18-3-7 16,26 0-3-1,29 0-5-15,24-3-2 16,18 1-5-16,14-1-9 16,7 3-12-16,5-1-1 15,-5 2-3-15,-3 0-1 16,-4-1-4-16,-8-2-1 16,-5 2-3-16,-7-2-3 15,-6 1-1-15,-7 1-1 16,-8-3-2-16,-6 1 2 15,-8 0-1-15,-7 2 2 16,-6 2-3 0,-9-1-3-16,-8 2 2 15,-4-1 0-15,-6 1 1 16,-7 1 2-16,-5 0 3 16,-3 0-1-16,-7 0 3 15,-3 0 5-15,-10 0 10 16,-4 0 32-16,-9 0 48 15,-4-1 39-15,-4 1 17 16,0-2 14-16,0 2 6 16,2-1 0-16,0 1-4 15,1 0-4 1,-1-1-4-16,4 1-35 16,-3 0-51-16,-1 0-67 15,-1-2-175-15,-1 2-103 16,-2 3-269-16,-6-2-920 15,-5-1 101-15,-6-1 90 16,-8-2 80-16</inkml:trace>
  <inkml:trace contextRef="#ctx0" brushRef="#br0" timeOffset="54674.8">23934 1365 2561 0,'3'-3'122'0,"1"-3"28"16,1 1 30-16,0-2 31 15,-1 1 34-15,-1 0 36 16,0-1 50-16,1 1 116 16,-2-2 94-16,-1 2-73 15,2 0-23-15,-3 2-24 16,0 2-26-16,2-2-27 16,-2 3-33-1,0 1-34-15,0 0-53 16,0 7-129-16,0 9-97 15,0 15-22-15,-2 15 0 16,-4 15 0-16,-2 11 0 16,-5 6 0-16,0-2 0 15,1-2 0-15,1-7 0 16,3-10 0-16,3-9 0 16,-1-10 0-16,3-13 0 15,-1-9 0-15,2-6 0 16,1-7 0-16,1-3 0 15,-2-3-64 1,1-7-410-16,7-102-1320 16,7 81 150-16,3-9 131 15,4-4 113-15</inkml:trace>
  <inkml:trace contextRef="#ctx0" brushRef="#br0" timeOffset="54990.6">23858 1406 3142 0,'3'-25'42'0,"8"-4"6"16,12-3 2-16,16-7 5 16,15 14 15-16,20 8 11 15,10 7 12-15,4 4 6 16,-7 9 0-16,-12 9-17 15,-18 14-17 1,-22 11 2-16,-19 10 13 16,-28 8 11-16,-23 0 9 15,-20-3 7-15,-14-9-1 16,-6-7-5-16,2-8 1 16,12-6-54-16,15-6-134 15,22-10-939-15,18-2 52 16,21-8 48-16</inkml:trace>
  <inkml:trace contextRef="#ctx0" brushRef="#br0" timeOffset="55550.83">24750 1594 3554 0,'7'-6'118'0,"1"-2"9"16,-2-1 13-16,3-6 14 15,-6 2 12-15,-3 1 6 16,-2 1 2-16,-6 4 1 15,-8 4 3-15,-10 1-99 16,-9 4-21 0,-6 8-10-16,3 4-10 15,2 8-11-15,8 3-10 16,11 5-2-16,8 1-2 16,6-3-5-16,5-2-1 15,8-3-6-15,1-5-4 16,1-4 0-16,7-7-5 15,5-4 1-15,-2-5-1 16,2-5-1-16,3-6-1 16,-2 0 12-16,-3-3 19 15,-3-2 33-15,-3 5 66 16,-7 4 16-16,-1 5 41 16,-1 1 16-1,2 6 7-15,-3 4 5 16,3 4 5-16,-1 3-17 15,-2 5-173-15,0 2-146 16,0 0-264-16,-4-80-1032 16,1 69 97-16,1-8 87 15,-4-6 78-15</inkml:trace>
  <inkml:trace contextRef="#ctx0" brushRef="#br0" timeOffset="55886.3">24929 1616 3703 0,'18'-7'92'0,"5"1"2"16,6 4 5-16,3 3 1 15,-5 8 4 1,-6 10 1-16,-4 7 3 16,-7 5 2-16,-5 1 5 15,-3-2-78-15,-4-1-9 16,0-7 11-16,-1-6 61 15,2-5 172-15,-2-7 61 16,1-5 5-16,2-9 2 16,2-9 6-16,7-7 2 15,5-10 4-15,3-5-2 16,2 2-11-16,1 5-69 16,-9 10-374-16,-3 8-350 15,22 10-507-15,-25 5-556 16,2 1 111-1,0 1 97-15,-1 1 86 16</inkml:trace>
  <inkml:trace contextRef="#ctx0" brushRef="#br0" timeOffset="56302.92">25255 1704 3540 0,'13'0'153'0,"12"-1"30"16,8-4 32-16,11-2 55 15,0-5 109-15,2-4 79 16,-4-5 11-16,-6-4 11 16,-5-1 13-16,-10-1-127 15,-6 2-37-15,-3 2-31 16,-10 7-31-16,0 3-60 16,-4 5-123-1,-4 6-91-15,-7 2-57 16,-2 4-53-16,-7 4-62 15,-1 5-65-15,5 8-14 16,12 4-8-16,3 3 1 16,12 3 5-16,9 2-1 15,9-2 10-15,4 0 56 16,3-4 47-16,-5 0 57 16,-6-5 56-16,-8-3 13 15,-10-4 17-15,-12-1 6 16,-13-5 3-16,-9 1-5 15,-6-2-88-15,-4-1-186 16,9-5-877 0,11 0 65-16,10-7 61 15,14-5 53-15</inkml:trace>
  <inkml:trace contextRef="#ctx0" brushRef="#br0" timeOffset="56790.87">25805 1775 3837 0,'7'0'132'16,"9"-2"9"-16,3-1 0 16,9-2 0-16,1-1 2 15,0-4 1-15,0 0 3 16,-6 0 4-16,-5-4 3 16,-2-3-125-16,-8 2-17 15,-6-3-7-15,-2 1 0 16,-6 5-2-1,-7 1 2-15,-3 7 5 16,-7 2 11-16,-6 3 11 16,-4 7 16-16,1 7 21 15,2 5 13-15,9 6 11 16,7 6 11-16,7-1 15 16,10-2 14-16,7 0-4 15,13-8-30-15,4-3-86 16,7-3-78-16,6-4-120 15,3-6-241-15,-5-2-802 16,-6-6 75 0,-5-8 66-16,-2-6 60 0</inkml:trace>
  <inkml:trace contextRef="#ctx0" brushRef="#br0" timeOffset="57125.95">26151 1655 3876 0,'16'-11'149'0,"4"3"7"16,11-2 7-16,12 4 10 16,-5 6 7-16,-2 9 3 15,-4 6 4-15,-10 7 4 16,-11 3 2-16,-6 5-106 16,-8-2-50-16,-8 1-6 15,-11-5-4 1,2-3-4-16,-3-6 96 15,1-10 109-15,11-3 19 16,5-10 0-16,12-12 4 16,7-10 1-16,10-9 3 15,6-13 1-15,2-2 1 16,-1 1-1-16,-8 12-111 16,-9 10-486-16,-8 15-180 15,-3 9-1181-15,-7 6 136 16,-5 4 119-16,-11 1 105 15</inkml:trace>
  <inkml:trace contextRef="#ctx0" brushRef="#br0" timeOffset="58051.32">24271 2114 3723 0,'-13'0'176'15,"2"0"30"-15,1 0 79 16,4-4 18-16,30 2 14 16,30-4 38-1,34 0 41-15,35-2 25 16,32-2 22-16,15-2-128 15,6 2-38-15,2 0-26 16,-7-2-86-16,-12 1-17 16,-13-1-7-16,-22 3-39 15,-21-1-36-15,-24 2-19 16,-24 2-13-16,-23-1-19 16,-12 3-10-16,-15 2-5 15,-3-1 0-15,-5 3 0 16,-7 0-183-16,-7-1-135 15,-4 1-105-15,-13 2-186 16,-12-13-922 0,-7 14 111-16,-8-2 100 15,-9 4 88-15</inkml:trace>
  <inkml:trace contextRef="#ctx0" brushRef="#br0" timeOffset="58375.02">24700 2124 3112 0,'-56'10'161'0,"-13"-2"30"16,-9 2 36-16,0-1 35 15,40-1 84-15,17-6 104 16,18-1 32-16,32-1 36 16,31-1 15-16,33-1-126 15,31-1-44-15,26-1-30 16,11-2-35-16,0-1-37 15,-6 0-95 1,-8 0-113-16,-17-1-25 16,-20 0-28-16,-27 1 0 15,-25-1 0-15,-19 1 0 16,-21 3 0-16,-10 2 0 16,-8 0-289-16,-4 1-207 15,-5-21-1232-15,0 18 140 16,6-3 123-16,0-6 106 15</inkml:trace>
  <inkml:trace contextRef="#ctx0" brushRef="#br0" timeOffset="62632.32">21356 1530 2537 0,'0'0'62'16,"0"0"7"-16,0 0 21 16,0 0 21-16,0 0 22 15,0 0 21-15,0 0 21 16,0 0 20-16,0-1 17 16,0 1-33-16,0-3-9 15,0 3 1-15,0 0-17 16,0-2-21-16,0 2-18 15,0 0-22 1,0-1-22-16,0 1-19 16,0 0-17-16,0 1-9 15,0 1-10-15,0 9-6 16,0 1-7-16,0 10 5 16,4 4-2-16,0 1 7 15,2 4 6-15,3-5 4 16,2 0 7-16,0-6 8 15,2-4 20-15,4-3 14 16,3-7 33-16,6-2 22 16,12-3 33-1,11-6 32-15,15-4 30 16,15-7 28-16,12-8 17 16,6-4 12-16,-1-5-13 15,-2 2-16-15,-9 1-30 16,-11 3-28-16,-13 0-35 15,-12 3-40-15,-15 3-39 16,-9 4-31-16,-9 4-23 16,-6 3-19-16,-6 4-5 15,-1-1 0-15,-1 3 0 16,-2 2 0-16,0 0-226 16,0 2-179-1,0 2-267-15,-5-2-920 16,-6 0 121-16,-5 0 105 15</inkml:trace>
  <inkml:trace contextRef="#ctx0" brushRef="#br0" timeOffset="63442.42">21669 1607 2561 0,'0'-2'143'0,"0"-4"30"15,0 1 27-15,0-2 23 16,0-1 17-16,0 3 15 16,0 0 4-16,2 3 7 15,1 0 13 1,2 5-101-16,1 4-24 16,3 6-24-16,-2 8-20 15,-1 7-11-15,-2 6-15 16,-1 1-1-16,3-2 20 15,4-3 27-15,4-5 75 16,8-5 66-16,11-3-4 16,12-7-6-16,16-6-3 15,17-3-9-15,15-5 3 16,7-5-10-16,4-5-21 16,-3-4-30-16,-10-4-92 15,-16-1-94 1,-11 0-5-16,-15 1 0 15,-14 3 0-15,-12 4 0 16,-13 5 0-16,-7 4-296 16,-3 4-194-16,0 2-1238 15,-3 0 140-15,-2 0 123 16,-6 0 107-16</inkml:trace>
  <inkml:trace contextRef="#ctx0" brushRef="#br0" timeOffset="71218.11">17789 17622 3233 0,'0'0'100'0,"0"0"4"16,0-2 14-16,1 2 8 15,-1 0 11-15,0 0 11 16,0 0 12-16,0 0 15 15,0 0 7-15,0 0-72 16,0 0-13-16,-1 0 4 16,1 0-5-16,0 0 6 15,0 0-2-15,0 0 2 16,0 0 9 0,0 0 36-16,0 0 30 15,0-1 7-15,0-1-2 16,4 0-4-16,5-4-9 15,4 0-11-15,7-4-8 16,8 1-14-16,5 1-18 16,3-2-54-16,7 1-36 15,1 0-21-15,3 1 5 16,0 2-4-16,-4 2-5 16,-6 3 2-1,-4 1-6-15,-5-1 0 16,-8 2-4-16,2 3-8 15,-4 1-3-15,0 1-9 16,5 4-12-16,0-1-19 16,4-1-11-16,1 1-8 15,4-4-6-15,1 2-4 16,3-3-2-16,-1-3 14 16,1 1-6-16,-1-1 14 15,-2-2 1-15,-1 1 14 16,-1 0 23-1,1 0 7-15,-1-2 7 16,0-1 9-16,4-1 6 16,-1-2-2-16,3-1 7 15,3 1 1-15,3 1 1 16,1 0 7-16,-1 2-13 16,0 2 2-16,-2 1 3 15,-2 0-14-15,1 1-9 16,-4 4-11-16,0 2-8 15,1 3-8-15,-3 2 1 16,3-2-2 0,0-1 4-16,0-4-1 15,2 1-1-15,3-6 14 16,0 1 4-16,2-1 11 16,2-1 14-16,0-2 12 15,1-1 9-15,-2-2-4 16,3 0 4-16,-3-1-1 15,-2-1 4-15,0 3-3 16,0 2 0-16,-1 0 5 16,-1 3-8-1,1 6-9-15,-2 1-3 16,-1 5-11-16,0 1-4 16,-1 5-1-16,-4-3 0 15,1-2-2-15,0-2 3 16,2-4-4-16,5-3 3 15,2-4 2-15,-2 0 1 16,2-6 20-16,-3 3 24 16,-2-4 15-16,1-2 7 15,-2 2 5-15,-2-2 2 16,-3 2 0 0,-1 5-13-16,-2 0 5 15,-3 1 2-15,-1 2-16 16,-3 5-23-16,-1-1-14 15,1 5-16-15,-1-1 2 16,2 4 0-16,1-4-3 16,3-2 3-16,1-3 2 15,4-1 4-15,1-3-6 16,4-2-2-16,1 0 2 16,-2-2 7-1,1-1 0-15,1 1 0 16,-6 1-5-16,-1 2 3 15,-3 0-11-15,-6 1-24 16,0 1-16-16,0 3-8 16,0 3-16-16,-2 1-4 15,3 3-6-15,0 0-3 16,1-6 5-16,1-1 0 16,0-2 5-16,2-4 19 15,-2 2 40-15,-2-2 38 16,-4 0 47-1,-5-1 39-15,-6-1 38 16,-3 1 41-16,-3 0 22 16,-1 1 19-16,-2 2 15 15,1 0 12-15,-1-1-6 16,0 1-30-16,5 0-33 16,-2-1-38-16,0 1-38 15,1 0-40-15,-1-2-21 16,-2 2-19-16,1 0-13 15,0 0-11-15,-2 0-16 16,0 0-250 0,0 0-176-16,-7-1-279 15,-1-8-86-15,-10-10-37 16,-4-10-299-16,-1-3 64 16,-1-7 59-16,11 1 53 15</inkml:trace>
  <inkml:trace contextRef="#ctx0" brushRef="#br0" timeOffset="82366.05">11776 3523 2858 0,'0'2'60'0,"0"-2"24"16,0 0 11-16,0 0 23 15,0 0 25-15,0 0 18 16,0-4 25-16,0 0 19 15,0-3 20-15,0-3-17 16,6-2-27-16,3-1-20 16,7 3-8-16,10-3-22 15,10 3-22 1,13 0-17-16,11 1-21 16,10 1-16-16,11 4-15 15,9 3-4-15,7 0-3 16,12 1-3-16,2 2 2 15,-1 6-4-15,-7 0 0 16,-7 5-3-16,-10 3-2 16,-2 2-4-16,-2 1-2 15,-3-2-3-15,4 0-5 16,-2-6-5-16,0-3 3 16,-3-4 1-1,-3-1 0-15,-6-6 5 16,2-3 8-16,0-3 4 15,7 1 7-15,3-5 1 16,5 1 3-16,8 2-3 16,0 3 4-16,-4 1-3 15,-3 2-3-15,-4 3-3 16,-8 0-7-16,-3-1-6 16,-3 5-9-16,-1 1 3 15,1 5-10-15,1 2 6 16,5 5-17-1,5 1 0-15,6 2 3 16,3 0-6-16,0-7 4 16,6-2-1-16,0-5 1 15,0-3-1-15,4-4 3 16,-3-1 3-16,0-5 7 16,-2 0 8-16,-3-3 1 15,-3-2 13-15,-2 1-1 16,-6 1-1-16,-5 2 1 15,-12 5-2-15,-11 0 2 16,-13 1-7 0,-10 3 4-16,-13 0 1 15,-3-1-4-15,-7 1-25 16,-5-2-40-16,-1 2-80 16,0 0-289-16,-3-1-829 15,-2-7 77-15,0-8 68 16</inkml:trace>
  <inkml:trace contextRef="#ctx0" brushRef="#br0" timeOffset="88510.49">14710 4565 1340 0,'-2'0'74'0,"2"0"21"0,0-1 21 15,-3 1 24-15,3-1 26 16,3 1 27 0,-6-2 23-16,3 1 15 15,0 0 6-15,0 1-36 16,0-2-34-16,0 2-16 16,0 0-3-16,0 0-9 15,-3 0-3-15,-5 0-6 16,0 0-11-16,-5 0 0 15,-2 0 0-15,-1 0 4 16,5 0 2-16,2 0 2 16,5 0 4-16,2 0 18 15,4 0-11-15,20-2-13 16,26-6 14 0,28-2 0-16,32-3 2 15,29-5-10-15,12-3 0 16,4 2-9-16,0-1-15 15,-9 1-43-15,-12 3-11 16,-14 1-8-16,-21 1-20 16,-23 3-11-16,-24-1-1 15,-19 3 13-15,-16 2 2 16,-10 3-14 0,-7 1-75-16,-11 1-45 15,-6 6-81-15,-10 1-153 16,-9 2-935-16,-10 2 80 15,-4 2 72-15,-7 1 64 16</inkml:trace>
  <inkml:trace contextRef="#ctx0" brushRef="#br0" timeOffset="89146.53">14637 4650 3558 0,'-15'3'129'0,"1"1"19"16,5 0 6-16,12-2 21 0,43 0 18 15,27-4 16 1,39-4 11-16,25 0 10 16,18-3 10-16,5-5-75 15,-4-3-43-15,-15 1-4 16,-16-2 19-16,-24 2 26 15,-23 0 39-15,-25 2 53 16,-21 2-9-16,-19 2-4 16,-7 2-3-16,-5 4-9 15,-1 2-10 1,0-1-11-16,0 3-27 16,0-3-50-16,0 3-59 15,0 0-73-15,0 0 0 16,0 0 0-16,0 0 0 15,0 0 0-15,0-1 0 16,0-2 0-16,0 1 0 16,0 1 0-16,0 1 0 15,0-3 0-15,0 3 0 16,0 0 0-16,0-1 0 16,0 1 0-1,0-1 0-15,2 1 0 16,-2-2 0-16,1 1 0 15,-1 0 0-15,3-2 0 16,0 2 0-16,-2-2 0 16,0 0 0-16,-1 1 0 15,2 1 0-15,-2-2 0 16,1 3 0-16,-1-1 0 16,0 0 0-16,0-1 0 15,0 2-158-15,0 0-248 16,0 2-1382-16,-5-1 150 15,-8-2 129 1,-3-8 114-16</inkml:trace>
  <inkml:trace contextRef="#ctx0" brushRef="#br0" timeOffset="97070.36">7067 14940 2130 0,'0'1'194'0,"0"-1"50"16,0 3 50-16,-1-3 54 15,1-4 92-15,0 0 107 16,0 0 56-16,0-1 21 16,0-1 20-16,0 2-149 15,0 2-63-15,-2 2-50 16,2 0-55-1,0 0-57-15,0 0-103 16,0-2-117-16,0 2-50 16,0 0 0-16,0 3 0 15,0 8 0-15,0 9 0 16,0 5 0-16,0 7 0 16,0 5 0-16,0-1 0 15,0-4 0-15,-1-3 0 16,-1-2 0-16,2-6 0 15,0-2 0-15,0-3 0 16,2-4 0 0,-2-4 0-16,0-2 0 15,0-5 0-15,0 1 0 16,1-2 0-16,5-3 0 16,2-4 0-16,7-7 0 15,5-5 0-15,3-6 0 16,-1 0 0-16,1-2 0 15,-1 4 0-15,-2 2 0 16,-3 4 0-16,-1 2 0 16,-4 4 0-16,-4 3 0 15,1 5 0-15,-2 2 0 16,0 1 0 0,2 6 0-16,3 4 0 15,-1 1 0-15,1 4 0 16,2 6 0-16,-2-4 0 15,2 1 0-15,-2-3 0 16,3-3 0-16,0-2 0 16,4-4 0-16,-2-3 0 15,2-2 0-15,1-2 0 16,-2-5 0 0,0-6 0-16,-3-4 0 0,-6-10 0 15,-4-7 0-15,-4-9 0 16,-7-1 0-1,-6-1 0-15,-4 4 0 16,-6 10 0-16,-4 11-69 16,-1 13-261-16,0 7-197 15,1-23-1165-15,1 35 136 16,0 1 117-16</inkml:trace>
  <inkml:trace contextRef="#ctx0" brushRef="#br0" timeOffset="97633.83">6924 15653 5665 0,'-2'0'264'16,"1"0"5"-16,1-2 4 15,6 2 3 1,14-4 4-16,12-4 5 0,16-8 3 15,11-5 5 1,4-5 5-16,2-1-298 16,-3 1 0-16,-5 1 0 15,-5 4 0-15,-9 2 0 16,-5 1 0-16,-8 4 0 16,-8 3-175-16,-8 5-179 15,-10 4-181-15,-4-3-1119 16,-13 8 129-16,-4 3 114 15,-8 4 100-15</inkml:trace>
  <inkml:trace contextRef="#ctx0" brushRef="#br0" timeOffset="97905.58">6957 15802 4053 0,'-10'10'159'0,"2"3"38"16,2-3 186-16,9-1 21 15,27-6 8-15,17-12 10 16,14-7 8 0,13-8 11-16,7-4 8 0,-6-5-132 15,-7-1-42-15,-10 3-41 16,-14 6-219 0,-11 1-15-16,-14 8 0 15,-7 4 0-15,-9 6 0 16,-3 0-49-16,0 5-328 15,0-2-1449-15,2-3 157 16,3-4 134-16,5-9 116 16</inkml:trace>
  <inkml:trace contextRef="#ctx0" brushRef="#br0" timeOffset="100502.62">9053 14170 2082 0,'0'0'153'16,"3"0"66"-16,-2 0 49 16,3 0 63-16,-1 0 112 15,0 0 140-15,-1 0 19 16,2 0 19-16,-4-1 22 15,1 1-108-15,1-3-51 16,-1 1-70 0,0 0-53-16,2-2-70 0,0 0-130 15,0 0-161 1,0-3 0-16,0-1 0 16,-1-1 0-16,-2-2 0 15,0 1 0-15,0-1 0 16,-3 0 0-16,-2 0 0 15,-2 1 0-15,-6 2 0 16,-1 4 0-16,-4 0 0 16,-1 4 0-16,-1-2 0 15,-1 4 0-15,-1 1 0 16,-3 3 0-16,-2 7 0 16,0 4 0-16,-2 9 0 15,0 6 0 1,1 6 0-16,4 7 0 15,2 6 0-15,5 4 0 16,5 2 0-16,5 1 0 16,4-3 0-16,3-4 0 15,1-4 0-15,7-7 0 16,2-4 0-16,6-7 0 16,4-4 0-16,3-5 0 15,3-8 0-15,-3-5 0 16,-1-4 0-16,0-5 0 15,-2-5 0 1,-1-6 0-16,-1-7 0 16,2-5 0-16,-2-5 0 15,1-2 0-15,-3 4 0 16,1 2 0-16,-1 4 0 16,3 3 0-16,-2 5 0 15,-1 1 0-15,-1 5 0 16,0 2 0-16,-1 4 0 15,-1 1 0-15,-1 4 0 16,2 5 0-16,-2 4 0 16,2 6 0-16,-5 8 0 15,0 5 0 1,-2 3 0-16,0 0 0 16,-4 4 0-16,0-5 0 15,0 2 0-15,0-4 0 16,1-3 0-16,1-4 0 15,0-4 0-15,-1-4 0 16,-1-2 0-16,0-6 0 16,-1 0 0-16,-2-4 0 15,0-3 0-15,0-1 0 16,-2 0 0 0,1 0 0-16,-4-5-640 15,-4-8-1128-15,-3-11 148 16,-1-10 127-16,3-6 110 15</inkml:trace>
  <inkml:trace contextRef="#ctx0" brushRef="#br0" timeOffset="110182.25">9531 15929 3751 0,'0'0'125'0,"2"0"45"15,-2 0 42-15,2-1 96 16,-2 1 104-16,0 0 26 16,0 0 10-16,0 0 11 15,0 0 10 1,0 0-101-16,0 0-30 0,0 0-46 16,0 0-47-16,0 0-108 15,1 0-118-15,1 6-19 16,1 7 0-1,0 15 0-15,-1 10 0 16,0 15 0-16,1 6 0 16,-3 6 0-16,0-1 0 15,0-3 0-15,0-3 0 16,0-4 0-16,0-8 0 16,0-6 0-16,0-5 0 15,0-7 0-15,0-7 0 16,0-9 0-16,0-2 0 15,0-7 0-15,-2-3 0 16,-3 0 0-16,-4-3-463 16,-3-32-1353-1,-2 6 155-15,1-11 132 16</inkml:trace>
  <inkml:trace contextRef="#ctx0" brushRef="#br0" timeOffset="110617.85">9317 16102 3931 0,'0'-10'72'0,"8"-6"18"15,12-8 19-15,15-6 16 16,15-2 21-16,16-3 23 16,7 2 26-16,1 1 29 15,-6 5 7 1,-9 11-46-16,-10 13 10 15,-15 11 6-15,-14 13 17 16,-13 15 15-16,-17 10 1 16,-13 8-9-16,-12 6-17 15,-7-2-26-15,-5-5-49 16,2-3-210-16,7-10-166 16,24-8-491-16,-5-19-693 15,10-7 99-15,9-12 87 16,8-10 78-16</inkml:trace>
  <inkml:trace contextRef="#ctx0" brushRef="#br0" timeOffset="111421.63">10102 16098 4923 0,'3'0'62'16,"0"0"1"-16,0 0 7 15,0-1 6-15,3 1 6 16,-5 0 6-16,2 0 8 16,1-1 41-16,1-2 32 15,-4-1-19 1,2-4 26-16,-3-1 13 0,0-4 7 15,0 1-3 1,0-1 3-16,-1 1-3 16,-2 5-4-1,-3 1-46-15,-3 0-35 0,-4 3-44 16,0 2-30-16,-5 1-19 16,0 4-15-16,-2 6 4 15,-2 4-6-15,3 9 0 16,2 4 2-16,4 5 8 15,3 3 10-15,4-2 19 16,5 2 17-16,1-4 8 16,3-3 4-16,1-2-7 15,6-8-1 1,0-3 0-16,6-7-6 16,2-3-4-16,2-7-9 15,-3-3-23-15,3-6-12 16,-2-7-4-16,-1-3 0 15,-2-8 0-15,-1-1 0 16,-4 5 0-16,0 3 0 16,-4 6 0-16,-3 6 0 15,0 4 0 1,1 5 0-16,2 1 0 16,5 4 0-16,2 5 0 15,3 2 0-15,-4 1 0 16,-2 4 0-16,-2-3-137 15,-3 1-215-15,1-4-148 16,-3-3-1175-16,-2-3 134 16,0-4 115-16,-1-6 101 15</inkml:trace>
  <inkml:trace contextRef="#ctx0" brushRef="#br0" timeOffset="111741.34">10247 16067 4116 0,'3'-10'128'0,"4"-4"39"16,9-2 79-16,1 4 68 16,9 6 26-16,0 4 29 15,-1 6 14-15,-5 6 17 16,-3 5 20-16,-7 0-107 16,-4 4-19-16,-3-1-39 15,-3-4-89-15,0-5-74 16,0-2-24-16,0-3-26 15,0-4-7-15,0-4-10 16,0-9-12-16,0-7-8 16,3-8-5-1,-2-7 0-15,4-1 0 16,0 3-147-16,3 6-227 16,9 7-442-16,-10 5-767 15,1 4 120-15,-1 4 104 16,3 2 93-16</inkml:trace>
  <inkml:trace contextRef="#ctx0" brushRef="#br0" timeOffset="112274.84">10563 16051 3249 0,'3'2'174'0,"3"-1"41"15,4 2 45-15,3-3 77 16,4-5 58-16,1-6 43 16,-1-3 15-16,-1-4 17 15,1-5 10-15,-1-4-139 16,0 0-57-16,-2-5-54 16,-1 1-53-1,-1 2-87-15,-6 2-61 0,-2 7-58 16,-2 6-59-16,-2 4-79 15,0 6-40 1,-5 2-11-16,-4 0-16 16,-2 7-18-16,-8 2-18 15,-2 5-14-15,4 5-5 16,3 3 9-16,5-1 53 16,7 2 66-16,2-2 38 15,4 0 16-15,10-2 27 16,4-2 37-1,8 0 35-15,5-4 32 0,1 1 23 16,-1-1 24-16,-7 2 15 16,-5-2 18-1,-11 3 14-15,-3-1 1 16,-4 2-3-16,-2-1-11 16,-5-2-18-16,-1-1-59 15,1-3-87-15,-1-3-130 16,4-2-263-16,1-1-602 15,2-6 56-15,2 0 51 16,2-2 46-16</inkml:trace>
  <inkml:trace contextRef="#ctx0" brushRef="#br0" timeOffset="112569.56">10928 16022 2495 0,'17'-15'80'16,"7"-6"3"-16,6-11-1 15,4-9-2-15,-7-1-2 16,-3 0 1-16,-5 2 11 15,-7 5 34 1,-3 10 25-16,-8 7-60 0,-4 9 14 16,-7 5 50-16,-6 11 42 15,-4 5 47-15,-5 11 55 16,2 3 91 15,6 10 73-31,5 2-17 0,8-3-18 0,8-2-2 0,9-7-25 31,9-5-50-31,7-6-44 0,11-8-45 16,1-4-236-16,1-2-296 16,3-5-342-16,-5-3-1011 15,-4-8 126-15,-6-6 110 16,-2-8 97-16</inkml:trace>
  <inkml:trace contextRef="#ctx0" brushRef="#br0" timeOffset="112908.25">11558 15162 5126 0,'7'-2'97'15,"2"-1"106"-15,4 2 93 16,6 6 5-16,-3 7 4 15,1 15 6-15,-4 10 3 16,-2 10 7-16,-1 4 4 16,-5 6-58-1,4-1-47-15,2-2-115 0,2-4-105 16,6-3 0 0,3-6 0-16,4-8 0 15,4-4 0-15,6-13 0 16,2-7 0-16,1-6-280 15,-2-4-163-15,-1-7-1303 16,-9-8 144-16,-8-3 124 16</inkml:trace>
  <inkml:trace contextRef="#ctx0" brushRef="#br0" timeOffset="113319.87">11563 15576 4350 0,'5'-3'47'15,"4"-3"28"-15,12-6 21 16,14-6 22-16,10-1 22 16,13-7 77-16,2 0 84 15,-3 1 73-15,-8 6 9 16,-6 2-37-16,-11 11-3 15,-5 2-26 1,-4 7-18-16,-4 4-21 0,-3 9-22 16,-3 0-84-1,-4 5-93-15,-1 0-79 16,-5-6 0-16,0-1 0 16,-3-6 0-16,0-3 0 15,0-3 0-15,0-2 0 16,0-5 0-16,-4-8 0 15,-1-7 0-15,2-7-289 16,-1-9-123-16,6 4-247 16,3-3-918-16,4 8 119 15,4 7 104-15,1 6 92 16</inkml:trace>
  <inkml:trace contextRef="#ctx0" brushRef="#br0" timeOffset="114000.23">12207 15324 3451 0,'8'1'147'0,"5"2"3"16,5-3 3-16,6 1 2 16,-1-3 1-16,2-5-7 15,-2-1-4-15,-6-2-1 16,-3-2 1-16,-9 2-128 16,-2 2-14-16,-3-1 5 15,-3 5 7 1,-2 2 11-16,-3 2 20 15,-2 1 25-15,-1 4 23 16,-4 3 28-16,5 4 29 16,3 5 6-16,3 4 16 15,2 2 23-15,-1 3 35 16,8-2 17-16,-1-2 5 16,3 2 14-16,4-5-19 15,5-2-21-15,3-5-32 16,4-4-8-1,5-6-26-15,3-1-30 16,7-2-47-16,5-7-29 16,-1-1-25-16,-1-5-30 15,0-5 0-15,-4-3 0 16,-3-2 0-16,-5-2 0 16,-6-5 0-16,-5 1 0 15,-5-4 0-15,-4 1 0 16,-5 6 0-16,-3 3 0 15,1 8 0-15,-2 5 0 16,0 3 0-16,-2 6 0 16,-1 2 0-1,-8 5 0-15,-7 2 0 16,-5 10 0-16,-5 6 0 16,3 8 0-16,2 6 0 15,7 1 0-15,8-1 0 16,10-2 0-16,14-7 0 15,9-5 0-15,9-7 0 16,6-7 0-16,9-7 0 16,-6-2 0-16,-3-3 0 15,-5-4 0 1,-7-2 0-16,-10 0-259 16,-7 2-144-16,-13-1-408 15,2 1-736-15,-2 0 115 16,-3-2 101-16,-6-1 88 15</inkml:trace>
  <inkml:trace contextRef="#ctx0" brushRef="#br0" timeOffset="117969.66">10098 17093 4868 0,'4'-10'182'15,"-1"-1"90"-15,2-3 53 16,-1-1 6-16,0 3 6 16,-2 4 6-16,1 0 6 15,-2 0 6-15,-1 1 7 16,0 3-111-16,-4 0-93 16,-11 1-100-1,-6 3-58-15,-7 0 0 16,-8 7 0-16,-1 4 0 15,-1 4 0-15,5 6 0 16,5 4 0-16,8 4 0 16,10 2 0-16,6 0 0 15,10 5 0-15,12-2 0 16,7-1 0-16,11-3 0 16,6-3 0-16,-2-2 0 15,-6-4 0 1,-10 1 0-16,-11 0 0 15,-12 0 0-15,-11 1 0 16,-7-1 0-16,-8 1 0 16,-5-3 0-16,-2-1-258 15,3-5-133-15,22-4-542 16,-10-6-586 0,13-8 112-16,4-10 97 15,7-4 86-15</inkml:trace>
  <inkml:trace contextRef="#ctx0" brushRef="#br0" timeOffset="118426.23">10136 17247 3147 0,'6'-7'155'0,"3"0"14"16,2 2 21-1,2-1 25-15,0 6 18 16,-3 7 13-16,4 4 5 16,1 3 6-16,0 3 2 15,-1 4-142-15,0-5-25 16,-1-3-11-16,-4-4-20 16,2-5-29-16,-2-3-19 15,1-3-15-15,-1-8-1 16,-1-6-2-16,-1-4 5 15,1-9 41 1,2 3 147-16,-6 1 62 16,3 7 5-16,-1 3 5 15,2 11 7-15,0 4 7 16,2 10 5-16,-1 9 2 16,1 11 0-16,-4 7-45 15,-3 5-165-15,-2 1-71 16,0-3 0-16,-1-5 0 15,2-8-321-15,1-6-221 16,1-8-1166-16,2-10 138 16,2-9 120-1,3-12 104-15</inkml:trace>
  <inkml:trace contextRef="#ctx0" brushRef="#br0" timeOffset="118833.85">10604 17157 5232 0,'3'-2'157'0,"2"2"102"16,1 4 29-16,3 4 4 15,-1 9 5-15,4 8 4 16,-5 4 5-16,0-1 4 16,-1 0 6-1,1-5-56-15,-4-7-117 16,-1-5-113-16,-2-6-30 15,0-3 0-15,0-5 0 16,0-7 0-16,0-7 0 16,1-14 0-16,3-8 0 15,5-9 0-15,7 0 0 16,3 5 0-16,4 8 0 16,0 14 0-16,0 10 0 15,-3 10 0 1,-2 8 0-16,-2 12 0 15,-2 5 0-15,-2 6 0 16,-4 4 0-16,1 1-137 16,-3-7-180-16,1-4-134 15,6-4-257-15,-6-11-803 16,0-3 110-16,2-10 96 16,-1-6 87-16</inkml:trace>
  <inkml:trace contextRef="#ctx0" brushRef="#br0" timeOffset="120382.04">10945 16775 3238 0,'5'-7'177'16,"2"-1"52"-1,2-1 122-15,1-4 122 0,-1 2 13 16,-1 3 11 0,-2 1 14-16,-1 4 13 15,2 2 15-15,-2 1-141 16,3 7-54-16,1 8-62 16,2 8-140-16,1 11-142 15,-2 11 0-15,1 9 0 16,-2 3 0-16,1 0 0 15,0-1 0-15,-2-6 0 16,0-8 0-16,1-6 0 16,4-9 0-16,-3-5 0 15,7-7 0-15,1-5 0 16,5-7 0-16,0-2-287 16,2-5-148-1,9-6-341-15,-7-5-765 16,-8-5 114-16,0-7 100 15,-6-4 89-15</inkml:trace>
  <inkml:trace contextRef="#ctx0" brushRef="#br0" timeOffset="120585.85">10983 17044 3935 0,'0'-3'76'15,"3"-4"0"-15,9-4 1 16,11-5 2-16,16-7 0 16,10-3-31-16,3 0-101 15,1 1-214 1,-9 2-617-16,-11 5 40 0,-11 3 37 16,-7 4 33-16</inkml:trace>
  <inkml:trace contextRef="#ctx0" brushRef="#br0" timeOffset="121134.34">11478 16938 3622 0,'3'-2'171'16,"5"-2"31"-16,1-2 44 0,0-1 38 15,-4-1 8-15,-1-2 10 16,-4-1 12 0,0 2 9-16,0 2 1 0,0 3-138 15,0 4-53-15,-6-3-31 16,-5 9-41-1,-2 5-43-15,-4 6 0 16,1 5-5-16,2 7-8 16,6 0-3-16,5-1-1 15,3-2 1-15,3-5 2 16,6-6 4-16,4-9-11 16,7-3 2-16,2-8-4 15,2-5 0-15,0-7 4 16,-2-2 22-1,-3-7 35-15,3 3 66 16,-7 1 32-16,-3 7-4 16,-3 6 5-16,-3 4 3 15,-3 4 6-15,1 3-3 16,1 4 0-16,-2 3-72 16,0 3-272-16,2 2-207 15,1 0-283-15,-3-5-885 16,1-3 115-16,1-3 102 15,-3-8 91-15</inkml:trace>
  <inkml:trace contextRef="#ctx0" brushRef="#br0" timeOffset="121498">11731 16880 3988 0,'14'-14'106'16,"2"-1"13"-16,2 2 24 15,7-1 25-15,-7 9 19 16,-3 8 35-16,-4 6 25 15,-4 5 23-15,-5 7 37 16,-2 1-81-16,-2 1 31 16,-2 0 12-1,1-9-1-15,0-4-11 16,-3-1-13-16,4-6-36 0,1-6-25 16,1-6-19-1,0-4-36-15,0-7-15 16,0-3-50-16,1 0-27 15,3 3-18-15,-1 5-18 16,1 7 0-16,7 6 0 16,0 2 0-16,5 6 0 15,5 5 0-15,1 4 0 16,0 5 0-16,2 5-235 16,4 0-208-16,-2-7-1314 15,3-1 145 1,2-7 126-16,1-6 109 15</inkml:trace>
  <inkml:trace contextRef="#ctx0" brushRef="#br0" timeOffset="122077.46">12489 16808 5415 0,'5'0'288'15,"5"-2"4"-15,6-1 6 16,4-1 3-16,3-2 4 16,0-4-12-16,-2-6-57 15,-3-2-86 1,-6-1-34-16,-1-3-317 15,-8-2-25-15,-1-2 5 16,-7 2 17-16,-2 3 20 16,-2 7 33-16,-4 5 57 15,-8 9 126-15,-1 8 127 16,-5 11 37-16,1 9 13 16,1 11 13-16,4 7 3 15,10 1-15-15,7 0-18 16,4-4-28-1,7-5-44-15,10-9-71 16,8-9-83-16,6-9-286 16,10-6-160-16,8-6-356 15,-11-7-659-15,-1-6 106 16,-8-5 96-16,-7-3 84 16</inkml:trace>
  <inkml:trace contextRef="#ctx0" brushRef="#br0" timeOffset="122413.15">12751 16784 3307 0,'0'-8'125'0,"0"-3"40"16,2-1 27-1,5-4 26-15,5 4 29 16,3 3 66-16,8 4 72 16,0 2 79-16,1 6 34 15,0 2-91-15,-5 6-35 16,-4 3-38-16,-3 2-26 15,-8 2-25 1,0-2-26-16,-4-4-73 0,0-2-77 16,0-5-82-16,0-4-25 15,0 0 0-15,0-8 0 16,0-5 0-16,0-6 0 16,3-11 0-1,1-4 0-15,2-4 0 16,4 1 0-16,-1 5-223 15,-3 8-171-15,9 5-362 16,-9 5-818-16,-2 8 119 16,1 2 103-16</inkml:trace>
  <inkml:trace contextRef="#ctx0" brushRef="#br0" timeOffset="122760.83">13048 16574 4884 0,'9'0'85'16,"4"-1"68"-16,7-1 103 16,7 2 67-16,-2 6 5 15,2 1 5-15,-5 4 7 16,-3 3 5-16,-9 5 6 16,-2-2-82-16,-4 0-7 15,-2-3-73-15,-2-5-116 16,0-2-73-16,0-5 0 15,0 0 0 1,0-5 0-16,0-6 0 16,0-6 0-16,0-6 0 15,0-8 0-15,3-6 0 16,1-1 0-16,2 3-153 16,3 2-181-16,5 8-143 15,1 7-273-15,2 5-734 16,-4 4 106-16,-1 2 93 15,1-1 84-15</inkml:trace>
  <inkml:trace contextRef="#ctx0" brushRef="#br0" timeOffset="123094.52">13378 16408 2943 0,'2'-3'174'16,"1"2"15"-16,1-1 18 0,1 2 23 16,-1 0 24-16,2 5 13 15,-1 4 9 1,-1 6 8-16,2 6 5 15,-2 4-154-15,0 6-35 16,1-1-12-16,1-1-16 16,4-1-27-16,1-4-22 15,2-5-17-15,5-8-17 16,3-3-13-16,2-4-2 16,-2-7-4-16,0-4 1 15,-2-6 1-15,-7-6 5 16,-6-7 11-1,-1-9 19-15,-9-3 31 16,-3-2 28-16,-5 4 8 16,-1 7-27-16,-3 7-47 15,-6 12-89-15,2 4-159 16,-5-1-937-16,5 7 69 16,0 3 63-16,11-3 57 15</inkml:trace>
  <inkml:trace contextRef="#ctx0" brushRef="#br0" timeOffset="123481.15">13582 16341 4680 0,'17'-9'209'0,"4"-1"113"16,11 1 24-16,4-1 5 15,-2 8 8-15,-2 3 6 16,-3 8 7-16,-6 3 7 15,-4 9 6-15,-8 4-132 16,-2 4-105-16,-6 3-126 16,-1-1-22-16,-2-2 0 15,0-3 0-15,0-6 0 16,0-5 0 0,0-7 0-16,0-4 0 15,-2-6 0-15,-1-8 0 16,0-14 0-16,1-14 0 15,2-14 0-15,2-14 0 16,8-7 0-16,1-1 0 16,3 10 0-16,1 11 0 15,-4 15 0-15,-6 16-258 16,-2 12-191-16,-4 7-1300 16,-8 3 144-16,0 6 124 15,0-2 110-15</inkml:trace>
  <inkml:trace contextRef="#ctx0" brushRef="#br0" timeOffset="126238.61">8660 13653 3040 0,'3'0'129'15,"-3"-5"47"-15,3 0 35 16,1-1 35-16,-3-2 47 15,2 1 114-15,1-1 80 16,2 2 28-16,3 0 16 16,2 3-85-16,3 2-45 15,4 7-48-15,0 7-35 16,2 7-37 0,-3 5-49-16,2 2-127 15,-3 0-85-15,-2-4-20 16,-2-5 0-16,-1-4 0 15,-5-6 0-15,0-5 0 16,0 0 0-16,4-3 0 16,1-1 0-16,5-6 0 15,5-5 0-15,2-10 0 16,5-8 0-16,3-11 0 16,2-6 0-1,3-7 0-15,-1 0 0 16,-2-1 0-16,-2 6 0 15,-7 8 0-15,-5 8 0 16,-8 8 0-16,-5 9 0 16,-3 3 0-16,-3 7 0 15,0 2 0-15,0 2-60 16,0 0-306-16,0 4-297 16,-1 2-985-16,-4 1 129 15,-4-1 113 1,-6 3 98-16</inkml:trace>
  <inkml:trace contextRef="#ctx0" brushRef="#br0" timeOffset="126826.57">8902 13444 3517 0,'3'-4'160'15,"0"-3"30"-15,0 1 24 16,0-1 15-16,-3 3 12 16,3 1 17-16,-2 3 34 15,2 0 94-15,3 7 83 16,3 8-111 0,5 9-45-16,1 12-31 15,2 6-21-15,2 3-11 16,1-1-9-16,3-6-13 15,-1-5-32-15,4-7-100 16,3-8-86-16,4-9-10 16,7-8 0-16,9-9 0 15,8-12 0-15,5-9 0 16,0-12 0-16,1-14 0 16,-6 0 0-1,-7-3 0-15,-8 4 0 16,-10 9 0-16,-9 11 0 15,-12 8 0-15,-3 9 0 16,-7 7 0-16,-1 6 0 16,-3 4-275-16,-3 9-240 15,-5-90-1213-15,-8 99 142 16,-7 5 122-16,-4 6 107 16</inkml:trace>
  <inkml:trace contextRef="#ctx0" brushRef="#br0" timeOffset="129041.6">6443 15899 3708 0,'-3'3'85'16,"0"0"14"-16,0 0 19 15,0 0 26-15,3-2 40 16,0-1 108-16,0 0 140 16,0 0 9-16,0 0 10 15,0 0-62-15,0 0-16 16,3-3-11-16,9-6-13 16,14-2-25-16,12-11-43 15,18-10-122 1,12-8-159-16,13-5 0 15,5-3 0-15,7-1 0 16,-4 1 0-16,-8 7 0 16,-9 4 0-16,-16 6 0 15,-17 5 0-15,-13 5 0 16,-12 9 0-16,-9 4 0 16,-2 1 0-16,-3 7 0 15,0-1 0-15,-4 1 0 16,-2 1-259-1,-4 3-113-15,-9 4-141 16,27 3-1121-16,-43 7 127 16,-4 4 111-16,-9 4 98 15</inkml:trace>
  <inkml:trace contextRef="#ctx0" brushRef="#br0" timeOffset="129838.36">6218 16129 3121 0,'4'2'94'16,"9"-2"44"-16,15 0 41 15,15-8 31-15,15-7 38 16,15-10 81-16,8-10 129 16,3-8 40-16,1-3 14 15,-1-1-48-15,-9 1-41 16,-6 3-41-16,-14 4-42 16,-9 5-30-1,-12 6-39-15,-11 5-92 16,-7 7-144-16,-2 3-35 15,-4 4 0-15,0 2 0 16,3 1 0-16,0 1 0 16,2 1 0-16,-1-1 0 15,-2 1 0-15,-1 0 0 16,-3 1 0-16,-4 2 0 16,-1 0 0-16,-2 1 0 15,-1 0 0-15,0 0 0 16,0-1 0-1,2 1 0-15,-2 0 0 16,0-2 0-16,0 2 0 16,0 0 0-16,0 0 0 15,0 0 0-15,0 0 0 16,0 0 0-16,0 0 0 16,0 0 0-16,0 0 0 15,0 0 0-15,0 0 0 16,0 0 0-16,0 0 0 15,0 0 0-15,0 0 0 16,0 0 0 0,0 0 0-16,0 0 0 15,0 0 0-15,0 0 0 16,0 0 0-16,0 0 0 16,0 0 0-16,0 0 0 15,0 0 0-15,0 0 0 16,0 0 0-16,0 0 0 15,0 0 0-15,0 0 0 16,0 0 0-16,-2 0 0 16,-2 3-122-16,-6 3-232 15,-1 7-220-15,-6 2-1084 16,-1 3 130 0,2-5 113-16,1-7 101 15</inkml:trace>
  <inkml:trace contextRef="#ctx0" brushRef="#br0" timeOffset="133369.65">10151 15402 4467 0,'0'-3'105'16,"0"-2"36"-16,0 1 56 15,2-3 51-15,-1 3 60 16,2 0 54-16,2 2 11 16,2 1 8-16,6-1 8 15,1 5-66-15,5 7-43 16,1 5-39-16,5 5-60 16,-1 7-54-1,2 1-67-15,0-2-52 16,-7-4-8-16,0-6 0 15,-3-4 0-15,0-7 0 16,1-5 0-16,5-5 0 16,4-10 0-16,5-10 0 15,7-7 0-15,5-14 0 16,2-6 0-16,4-6 0 16,-1-1 0-16,-2 1 0 15,-4 1 0 1,-4 4 0-16,-7 6 0 15,-3 3 0-15,-5 7 0 16,-3 6 0-16,-7 7 0 16,-4 5 0-16,-2 6 0 15,-6 2 0-15,1 6 0 16,-2 4-28-16,-2 1-312 16,-5 6-228-16,-7-44-1121 15,-8 53 136-15,-8 4 116 16,-11 7 104-1</inkml:trace>
  <inkml:trace contextRef="#ctx0" brushRef="#br0" timeOffset="134517.6">10391 15202 3361 0,'0'0'146'15,"4"-2"44"1,-2 0 37-16,1 1 60 0,0-2 50 16,-2 0 29-16,2 2 67 15,-1 0 43-15,2 1 27 16,3 4-98-16,5 5-56 16,-2 5-44-16,3 7-40 15,4 5-64 1,0 5-54-16,4-1-23 15,0-2-73-15,2-3-33 16,-2-4-18-16,2-4 0 16,-2-6 0-16,2-3 0 15,1-5 0-15,5 0 0 16,4-6 0-16,7-4 0 16,6-7 0-16,11-7 0 15,5-11 0-15,4-7 0 16,4-8 0-1,-3-3 0-15,-5-2 0 16,-6-2 0-16,-6 3 0 16,-7 4 0-16,-11 9 0 15,-3 2 0-15,-6 10 0 16,-6 4 0-16,-4 6 0 16,-1 1 0-16,-5 7 0 15,0-2 0-15,1 3 0 16,-1-1 0-16,-2 2 0 15,1 1 0-15,-3 1 0 16,-1 0 0 0,-1 3 0-16,-1-1 0 15,0 2 0-15,2 0 0 16,-2 0 0-16,0 0 0 16,0 0 0-16,0 0 0 15,0 0 0-15,0 0 0 16,0 0 0-16,0 0 0 15,0 0 0-15,0 0 0 16,0 0 0-16,0 0 0 16,0 0 0-1,0 0 0-15,0 0 0 16,0 0 0-16,0 0 0 16,0 0 0-16,0 0 0 15,0 0 0-15,0 0 0 16,0 0 0-16,0 0 0 15,0 0 0-15,0 0 0 16,0 0 0-16,0 0 0 16,0 0 0-16,0 0 0 15,0 0 0-15,0 0 0 16,0 0 0-16,0 0 0 16,0 0 0-1,0 0 0-15,0 0 0 16,0 0 0-16,0 0 0 15,0 0 0-15,0 0 0 16,0 0 0-16,0 0 0 16,0 0 0-16,0 0 0 15,0 0 0-15,0 0 0 16,0 0 0-16,0 0 0 16,0 0 0-16,-5 0 0 15,-4 0-20-15,-9 3-369 16,12 4-558-1,-30 1-631-15,-12 2 119 16,-8-1 104-16</inkml:trace>
  <inkml:trace contextRef="#ctx0" brushRef="#br0" timeOffset="138733.39">10469 17945 1589 0,'0'2'278'0,"-1"-1"53"16,-1 0 46-16,1 1 45 15,-1-4 82-15,1 2 94 16,1 0 76-16,-2 0 23 16,2 0 25-16,0-1-243 15,-1 1-79-15,1-1-59 16,0 1-44-16,0 0-43 15,0-2-92 1,3-1-96-16,12-5-66 16,13-9 0-16,21-8 0 15,19-9 0-15,20-11 0 16,11-2 0-16,5 0 0 16,-1 2 0-16,-9 4 0 15,-15 4 0-15,-19 10 0 16,-20 6 0-16,-16 6 0 15,-14 6 0-15,-7 4 0 16,-3 5 0-16,0-2 0 16,-2 2-61-1,4 0-285-15,-2 2-183 16,0-4-312-16,-5 2-62 16,-6-12-336-16,-5 16 75 15,-7 0 69-15,-6 4 61 16</inkml:trace>
  <inkml:trace contextRef="#ctx0" brushRef="#br0" timeOffset="139140.4">10508 18001 3698 0,'-1'5'145'0,"1"-1"27"16,-2 1 32-16,4-1 53 15,14-1 85-15,7-8 99 16,23-6 11-16,18-6 10 16,22-9 12-16,17-10-115 15,6-7-40-15,1-3-26 16,0 2-32-1,-13 1-58-15,-15 7-94 16,-17 5-109-16,-22 10 0 16,-18 5 0-16,-15 6 0 15,-7 6 0-15,-4 1 0 16,-4 3 0-16,1 0-295 16,1 0-181-16,0 0-357 15,-1-5-84-15,-5 0-361 16,5-3 79-16,2-5 72 15,-1-3 66-15</inkml:trace>
  <inkml:trace contextRef="#ctx0" brushRef="#br0" timeOffset="147341.6">6411 14598 3295 0,'0'-1'137'0,"2"1"39"0,1-1 39 16,-2-2 32-1,1 1 78-15,-1 1 106 16,-1-2 55-16,0 1 11 16,0 1 13-16,0-1-102 15,0 2-39-15,3-1-39 16,0 1-42-16,2 1-31 16,3 4-89-16,2 4-116 15,3 3-52-15,0 4 0 16,1 3 0-1,2 0 0-15,1 2 0 16,0 0 0-16,0-5 0 0,-3-1 0 16,1-3 0-1,-4-4 0-15,1-4 0 16,2-2 0-16,3-6 0 16,7-9 0-16,3-10 0 15,3-11 0-15,5-14 0 16,-3-7 0-16,1-4 0 15,0-4 0-15,-7 3 0 16,0 5 0-16,-3 5 0 16,-3 10 0-1,-5 5 0-15,-1 11 0 16,-5 5 0-16,-3 7 0 16,-3 4 0-16,1 1 0 15,-4 3 0-15,3 1 0 16,0-1 0-16,1 2 0 15,-3-1 0-15,1 2 0 16,-2 0 0 0,-2 1 0-16,4 0 0 0,-2 0-262 15,0 5-380-15,-3 6-1055 16,-4 2 137-16,4-1 118 16,0-1 103-16</inkml:trace>
  <inkml:trace contextRef="#ctx0" brushRef="#br0" timeOffset="150917.41">9435 14323 3422 0,'0'0'118'15,"0"0"25"-15,0 0 17 16,0 0 16-16,0 0 20 16,0 0 25-16,0 0 20 15,0 0 53-15,0 0 63 16,0 0-30-16,0 0 26 16,0 0-18-1,0 0-13-15,0 0-13 16,0-3-16-16,2 0-21 15,2-5-19-15,5-3-54 16,5-7-65-16,12-4-70 16,10-9-62-16,12-4-2 15,10-7 0-15,4 0 0 16,0 0 0-16,-5 3 0 16,-9 5 0-16,-10 5 0 15,-14 9 0 1,-11 6 0-16,-8 2 0 15,-4 9-76-15,-7 2-225 16,-4 2-195-16,0-4-1210 16,0 6 138-16,-1-3 119 15</inkml:trace>
  <inkml:trace contextRef="#ctx0" brushRef="#br0" timeOffset="151745.15">10442 13358 3787 0,'0'-4'190'16,"0"-2"136"-16,0-1 96 16,0-3 8-16,0 2 12 15,0 3 10-15,0-1 9 16,0 3 13 0,0 1 11-16,0 2-141 15,0-2-76-15,0 2-158 16,0 0-110-16,1 0 0 15,-1 0 0-15,3 3 0 16,0 7 0-16,0 9 0 16,4 10 0-16,-3 10 0 15,1 11 0-15,-2 3 0 16,0 2 0-16,-2-4 0 16,5-8 0-1,2-6 0-15,1-10 0 16,1-7 0-16,9-7 0 15,4-8 0-15,7-5 0 16,6-4 0-16,2-5 0 16,-2-3 0-16,0-2 0 15,-7-1 0-15,-7 1 0 16,-8 3 0-16,-5 3-174 16,-5 2-340-16,-2-59-1241 15,-2 54 146-15,0-4 125 16,1-2 109-1</inkml:trace>
  <inkml:trace contextRef="#ctx0" brushRef="#br0" timeOffset="152223.22">11148 12987 4431 0,'0'-8'214'0,"0"-5"90"16,-1 2 51-16,-2 0 18 15,-6 6 8-15,-8 12 7 16,-6 11 8-16,-5 12 9 16,-1 11 8-16,6 15-133 15,3 6-109 1,8 2-106-16,7 1-50 15,7-4-15-15,4-5 0 16,7-5 0-16,7-8 0 16,3-7 0-16,8-7 0 15,-1-6-236-15,-1-10-218 16,6-6-1300-16,-8-6 145 16,-2-9 125-16,0-9 109 15</inkml:trace>
  <inkml:trace contextRef="#ctx0" brushRef="#br0" timeOffset="152842.15">11428 13097 3567 0,'2'-11'133'0,"-1"-3"53"16,1-1 62-1,-1-3 83-15,2 8 50 16,-3 2 41-16,-3 5 20 15,-1 2 31-15,-7 6 14 16,-4 6-83-16,-3 14-56 16,-2 7-59-16,4 9-69 15,5 3-95-15,3 0-51 16,5-1-37-16,2-6-13 16,5-3-24-16,2-9 0 15,4-2 0 1,4-10 0-16,-1-3 0 15,2-9 0-15,0-1 0 16,-1-4 0-16,-2-10 0 16,0-5 0-16,2-4 0 15,-4-5 0-15,2 0 0 16,-1 3 0-16,-4 8 0 16,3 3 0-16,0 4 0 15,0 8 0-15,3 2 0 16,0 4 0-1,3 5 0-15,-1 5 0 16,-4 4 0-16,1 2 0 16,-5 1 0-16,-5-1-255 15,-1 0-119-15,-1-1-197 16,-4-119-1048-16,0 105 125 16,-4-7 110-16,-3-8 95 15</inkml:trace>
  <inkml:trace contextRef="#ctx0" brushRef="#br0" timeOffset="153130.4">11543 12749 5049 0,'18'-20'184'15,"11"-4"119"-15,14 1 4 0,11 4 5 16,9 14 5-16,2 22 4 15,3 17 7-15,-2 15 5 16,-7 13 6-16,-12 13-74 16,-16 5-132-16,-17 1-133 15,-14 2 0-15,-19 3 0 16,-16 0 0-16,-14-3 0 16,-13-2-162-1,-13-6-293-15,-6-8-1319 16,-4-8 148-16,-9-9 128 15,-8-15 112-15</inkml:trace>
  <inkml:trace contextRef="#ctx0" brushRef="#br0" timeOffset="155886.47">7401 14661 3391 0,'3'-2'124'0,"2"0"33"16,-1-1 19-16,1-1 12 15,-1-2 15-15,-2 2 17 16,-1 3 21-16,-1-1 32 15,0 2 49-15,0 0-46 16,0-1-16-16,0-1-17 16,0-1-15-16,0-1-1 15,0-1-12 1,-1-5-14-16,-2-2-19 16,-3-2-33-16,-5-4-47 15,-1-3-39-15,0-3-38 16,-2-1-14-16,1-4-1 15,0-1-17-15,1-6-2 16,2-2 7-16,-1-1 2 16,5-2 1-16,0 0 4 15,2 2 1-15,1 4-5 16,0 0 11-16,-1 0 4 16,1 3 3-1,-1-1 3-15,-1 0-2 16,-1 0 4-16,2 1-2 15,-3 2-4-15,4 2-10 16,-1-1 11-16,2 4-8 16,1 0-1-16,1 5 13 15,0-1 13-15,0 3 1 16,1 1 4 0,-1 4 8-16,0-3-1 0,0 3 6 15,0 0-3-15,0 2-3 16,0 1 0-16,2-1-15 15,-1 4-13 1,2 0-5-16,2 1-10 16,6-3-5-16,0-1 0 15,8-1 0-15,4-1 0 16,2-3 0-16,5-1 0 16,6-2 0-16,0 0 0 15,5-2 0-15,2 0 0 16,9-2 0-16,3-3 0 31,6-1 0-31,4-1 0 0,-2 0 0 16,-1-2 0-16,-1 0 0 15,-3 0 0-15,-2-2 0 16,-1 2 0-16,-3-2 0 16,1 1 0-16,1 2 0 15,-5 2 0-15,4 1 0 16,-1 2 0-16,0 3 0 15,0-1 0-15,0 2 0 16,-3 0 0-16,3-2 0 16,2 1 0-16,2-3 0 15,3-2 0-15,2-1 0 16,2 1 0 0,1-1 0-16,-2-2 0 15,-1 3 0-15,-5-1 0 16,0 2 0-16,-5 3 0 15,-6 2 0-15,-1 1 0 16,-5 1 0-16,-1 0 0 16,-1 2 0-16,1-3 0 15,0 3 0-15,-1-1 0 16,2 1 0-16,0 0 0 16,-4 0 0-1,-1 2 0-15,-3 1 0 16,-4 1 0-16,-1 2 0 15,-4 1 0-15,1 0 0 16,-1 1 0-16,-5 3 0 16,2-1 0-16,-2 1 0 15,-2 1 0-15,-1 3 0 16,-1-3 0-16,-1 2 0 16,-1 1 0-16,-2 0 0 15,2 0 0 1,1 0 0-16,-1 0 0 15,5 0 0-15,0 4 0 16,1 3 0-16,5 7 0 16,0 4 0-16,1 7 0 15,1 4 0-15,1 4 0 16,1 1 0-16,2 0 0 16,-1-1 0-16,-1-3 0 15,-3-2 0-15,-1-2 0 16,-4-2 0-1,0-3 0-15,-4-2 0 16,-2-1 0-16,-1-4 0 16,-4-2 0-16,-1-4 0 15,-3-1 0-15,-3-4 0 16,0-1 0-16,0 0 0 16,0-2 0-16,-1 1-335 15,-4 0-255-15,-8-1-1102 16,-5 2 136-16,-8-2 117 15,-5-2 104-15</inkml:trace>
  <inkml:trace contextRef="#ctx0" brushRef="#br0" timeOffset="156248.65">9990 12912 3663 0,'1'0'118'0,"1"0"31"15,9-1 36 1,7 2 23-16,9 2 24 15,15 1 57-15,6 2 36 16,5-1 21-16,0 1 11 16,-2-5-75-16,-3 1-42 15,-6-2-33-15,-5-2-69 16,-5 1-147 0,-3 1-96-16,-6-2-181 0,16 1-1163 15,-26-2 102-15,-3-2 89 16,-3-2 80-1</inkml:trace>
  <inkml:trace contextRef="#ctx0" brushRef="#br0" timeOffset="156496.95">10680 12639 3540 0,'6'-9'147'0,"-2"0"41"16,1-1 18-16,-1-2 30 16,-4 8 112-16,0 7 61 15,-6 10 32 1,-3 6 18-16,-8 14 7 16,-9 12-288-16,-13 13-216 15,-1 6-246-15,-8-7-1154 16,0 14 99-16,-2-7 90 15</inkml:trace>
  <inkml:trace contextRef="#ctx0" brushRef="#br0" timeOffset="157310.19">7281 15148 4954 0,'0'-1'51'0,"1"1"15"16,-1 0 10-16,3-2 16 15,0 1 37-15,-2-2 32 16,-1 3 14-16,2 0 1 15,-2-1-69-15,0 1-117 16,0 0-142-16,65 0-1165 16,-59-5 84-16,2-3 76 15,8-8 68-15</inkml:trace>
  <inkml:trace contextRef="#ctx0" brushRef="#br0" timeOffset="157937.12">11014 12816 5131 0,'0'0'53'0,"1"1"38"16,-1-1 27-1,1 0-1-15,-1 1 17 16,0-1 8-16,0-1-1 15,0 1 1-15,0 0-46 16,0 0-92-16,0 1-110 16,0 3-224-16,0-1-965 15,-1 2 82-15,-2-3 73 16</inkml:trace>
  <inkml:trace contextRef="#ctx0" brushRef="#br0" timeOffset="159389.08">9187 16866 4044 0,'-7'4'85'16,"1"0"17"-16,1 1 34 15,4-3 37-15,19-2 70 16,13-8 80-16,15-7 71 15,15-5 21-15,11-7 8 16,8-9-71 0,-2-1-9-16,-5-1-15 15,-5 1-34-15,-10 2-39 16,-12 6-78-16,-11 6-142 16,-12 5-255-16,-11 7-107 15,-7 7-108-15,-5 2-282 16,-16 5-753-16,-5 4 103 15,-9 4 93-15,-9 4 82 16</inkml:trace>
  <inkml:trace contextRef="#ctx0" brushRef="#br0" timeOffset="159692.79">9113 16934 4303 0,'-10'9'90'0,"2"2"18"16,3 0 65-16,7-3 135 16,27-4 68-16,18-12 9 15,17-7 6-15,18-7 8 16,9-7 8-16,-1-4-77 16,-7-2-13-1,-10 2-15-15,-14 4-74 16,-13 5-154-16,-16 4-74 15,-12 4 0-15,-11 7 0 16,-5 2-55-16,-2 3-246 16,-2 1-160-16,71 1-1259 15,-75-2 139-15,-2 0 122 16,-1-3 105-16</inkml:trace>
  <inkml:trace contextRef="#ctx0" brushRef="#br0" timeOffset="160640.93">7071 15473 4728 0,'3'0'86'0,"0"0"14"15,0-3 9 1,0 3 20-16,-2 0 11 16,-1 0 15-16,0 0 15 15,0 0 7-15,0 0 6 16,0 0-61-16,0 0-31 16,0 0-81-16,0 0-73 15,0 0-133-15,8 0-322 16,-7 0-699-16,2-2 73 15,5-8 65-15,6-11 60 16</inkml:trace>
  <inkml:trace contextRef="#ctx0" brushRef="#br0" timeOffset="161770.9">10739 12811 2556 0,'0'1'47'0,"2"0"22"16,-2 0 11-16,1 1 9 15,2-2 10-15,0 1 13 16,0-2 20-16,0 1 17 15,-2 0 18-15,1 0 4 16,-2 0-36-16,0 0-16 16,0 0-8-16,0 0-5 15,0 0-9 1,0 0-10-16,0 0-20 16,0 0-19-16,0 0-15 15,0 0-21-15,0 0-29 16,0 0-78-1,1 0-88-15,9-3-735 0,-8 2 43 16,0 1 40-16</inkml:trace>
  <inkml:trace contextRef="#ctx0" brushRef="#br0" timeOffset="163544.79">13402 17025 5514 0,'0'-2'9'0,"3"2"1"15,-3-1 10-15,2 0 41 16,2 1 52-16,-4-2 56 15,-2 2 89 1,-9 2 2-16,-14 7 5 16,-24 12-5-16,-28 11 3 15,-28 17 1-15,-18 14-7 16,-13 5-44-16,-2 0-55 16,3 2-61-16,14-6-97 15,15-8 0-15,20-10-35 16,23-7-193-16,23-12-107 15,20-11-172-15,51-9-1137 16,-15-9 129 0,14-8 112-16,14-9 99 15</inkml:trace>
  <inkml:trace contextRef="#ctx0" brushRef="#br0" timeOffset="163901.97">13513 17131 3841 0,'0'-3'111'0,"0"2"51"15,-16 2 62 1,-16 9 78-16,-22 13 94 15,-20 18 32-15,-24 11 10 16,-10 9 8-16,-4 7 12 16,-3-4-81-16,5-2-35 15,6-5-54-15,15-6-69 16,15-5-88-16,13-11-239 16,18-7-157-16,14-9-63 15,12-6-67-15,8-6-101 16,5-5-128-16,8-11-724 15,-2 6 88 1,0-7 79-16,-2 0 71 16</inkml:trace>
  <inkml:trace contextRef="#ctx0" brushRef="#br0" timeOffset="169169.1">17868 5963 1626 0,'-7'0'116'16,"-2"0"22"-1,-2 0 4-15,-1 0 0 16,4 0 4-16,-1 0 0 16,6 0 0-16,0 0 4 15,3 0 3-15,0 0-87 16,0 0-17-16,0 0 0 15,0 0 15-15,-1 0 30 16,1 0 12-16,-2 0 31 16,2 0 29-16,0 0 19 15,0-2 2-15,9 0 2 16,25-3-13 0,32-7-10-16,41-1-14 15,47-3-24-15,43-2-16 16,26-3-26-16,23 4-32 15,7 2-14-15,-1-3 1 16,-11 1-3-16,-18 5-1 16,-35-7-2-16,-32 3 1 15,-41 1 5-15,-37-1 7 16,-32 3 9-16,-20 2 9 16,-17 3 7-16,-8 3-13 15,-6 2-22 1,-10 2-39-16,-11 2-54 15,-10 5-82-15,-16 4-105 16,-10 5-184-16,-13-26-643 16,-8 31 57-16,-10-2 52 15</inkml:trace>
  <inkml:trace contextRef="#ctx0" brushRef="#br0" timeOffset="169556.2">17619 6245 2687 0,'-22'7'109'0,"3"0"61"16,5 0 17-16,17-2 16 15,53-2 27-15,36-10 25 16,44-3 12-16,40-2 10 15,35-5 18-15,19-6-59 16,8 0-32-16,0 0-61 16,-14-1 1-16,-17 2 2 15,-27 0 7-15,-34 3 2 16,-33 0 24-16,-31 4 42 16,-32 1 25-1,-21 3 2-15,-19 3-4 16,-7 2-5-16,-3 3-72 15,-6 2-205-15,-8-1-139 16,0 4-222-16,-1-5-1167 16,7 6 117-16,19-5 103 15,24-3 91-15</inkml:trace>
  <inkml:trace contextRef="#ctx0" brushRef="#br0" timeOffset="176164.68">9187 6786 2565 0,'136'3'97'16,"-340"-3"-2303"31,208 0 2227-47,15-3 2 15,19-2 1 1,22-3 3-16,28-2-3 16,28-3 4-16,14-2 2 15,9-2-3-15,4-1 1 16,-2 1-12-16,-11-1-6 16,-13 0 10-16,-19-1 3 15,-18 3 11 1,-22 0 15-16,-20 2 2 15,-14 3 7-15,-13 3 3 16,-8 2-3-16,-2 3-38 16,-1 1-59-16</inkml:trace>
  <inkml:trace contextRef="#ctx0" brushRef="#br0" timeOffset="184238.22">22741 8265 2556 0,'0'0'84'15,"0"0"13"-15,0-2 13 16,4-4 11-16,2-1 28 16,3-4 24-16,4-3 10 15,7 1 23-15,1-2 11 16,5 0-55-1,6 0-19-15,4 3-11 16,6 4-8-16,9 2-5 16,5 3-24-16,6 3-18 15,5 1-5-15,3 2-17 16,5 3-8-16,2 0-4 16,4 4-4-16,-3-1 1 15,-2-3-5-15,-5 0-7 16,-3-2-2-1,-4-2-6-15,-7-1-4 0,0 2-3 16,-6-3 2-16,0 0 1 16,-2-3 2-1,2 3 4-15,-2-1 1 16,1-1 5-16,1-4-2 16,4 1 2-16,-2-2-2 15,4-1-4-15,0 0-1 16,0 1-3-16,1 1-5 15,-2-1-4-15,-4 3-3 16,-4-2-3-16,-2 5-1 16,-4 0-1-16,-1 1 0 15,-3 2 3-15,2 4-3 16,0-2 0-16,4 5 1 16,2 1-1-1,2-4 2-15,-5 1-2 16,6-3 3-16,-1-1-2 15,3-2-1-15,-1-1 1 16,2 0 1-16,3-1 0 16,1-3-3-16,1 1 1 15,3-5-1-15,-1 0 1 16,3-2-1-16,-1 1 1 16,-5 0 0-16,-2 3-1 15,-3 0-1-15,-8 4 1 16,0 0 0-16,-1 2-1 15,-3 3 1 1,4 1-1-16,5 1 0 16,-2 4 2-16,6 0 0 15,-3-1-1-15,7 1 1 16,-2-6 0-16,-1 0 0 16,1-2 1-16,-1-1-1 15,1-1 4-15,-1-2 5 16,1 0 2-16,2-3 3 15,3-3 1-15,-3 1 0 16,-1-1 0-16,0 1-1 16,-1 3-2-16,0-1 5 15,-5 4-7-15,0 1-5 16,-2 1-4 0,-1 0 0-16,-2 3-3 15,6-1 0-15,2 3 1 16,4-1 0-16,-1 0 2 15,4-2 0-15,-1 0 1 16,-3-2-1-16,1 0 1 16,-5-3 3-16,3-1 3 15,-4-1-1-15,-1-2 2 16,1-3 0-16,-2 0-1 16,-5 3 2-16,-2-1 2 15,-3 5 0-15,-3-1-2 16,-4 4 2-1,3 0-7-15,-4 0-3 16,0 6 3-16,4 3-3 16,-2 1 2-16,1 1-1 15,2 2-4-15,2-3 0 16,0-1 0-16,4-3-2 16,0-4 7-16,1-2 4 15,1-2-4-15,-3-1 2 16,0-5 3-16,0 2-8 15,-5-5 4-15,2 1 0 16,2 0 4-16,2 3 1 16,2 0-5-1,4 1-3-15,0 0 5 16,0 5-4-16,-3-2-5 16,-1 3 3-16,-4 3-2 15,-5 1-2-15,0 2-8 16,-5 2-6-16,-2 1 0 15,-1 0 5-15,0-2-7 16,2-3 6-16,3-2 4 16,7-2-3-16,2 0 0 15,4-5 2-15,5 0 10 16,2-2 2-16,3-4 6 16,1 0 6-1,1-2 4-15,-1 3 7 16,-4 0-8-16,-4 2 1 15,-3 3 5-15,-3 3-2 16,-3 0-3-16,-3 4 4 16,0 5-3-16,-2 5-11 15,0 2-3-15,-1 3-13 16,-2-2 4-16,-1-1 3 16,-2-1-2-16,1-7 5 15,-1-2-1-15,2-3-6 16,4-1-5-1,2-2 11-15,4-2-6 16,4-2 9-16,1-3 1 16,0 0-6-16,1 0 3 15,-3 0-2-15,0 0-2 16,-2 5 7 0,-2 0-1-16,2 1-7 0,-2 1 7 15,1 2-4-15,0 0-5 16,0 5 8-16,0-1-3 15,-3 2-8-15,-3 2 6 16,-3 0 3 0,-1-2 2-16,-4-2 2 15,1-3 0-15,0-1-3 16,1 0 11-16,6-1 6 16,3-2 0-16,2 1 11 15,0-3 4-15,1 1 1 16,-2 0 2-16,-2 0 6 15,-3 2 2-15,-5 0 9 16,-5 0-2-16,-1 1 0 16,-3 1-1-1,-4 0-4-15,-1 0-2 0,-4-2 5 16,-3 1-5-16,-5 1-141 16,1-3-184-1,-13 2-1175-15,-6-2 102 16,-9-3 90-16</inkml:trace>
  <inkml:trace contextRef="#ctx0" brushRef="#br0" timeOffset="193700.36">8583 10314 1257 0,'36'-4'48'16,"16"-3"3"-16,10-2-11 16,18-3-125-1,-21 5-185-15,-4 0 5 0,-3 0 3 16,-1 1 5-16</inkml:trace>
  <inkml:trace contextRef="#ctx0" brushRef="#br0" timeOffset="197336.55">9281 11301 2521 0,'0'0'130'15,"1"0"51"-15,1 0 35 16,0 0 23-16,3-4 19 16,-2 4 19-16,1-4 15 15,-2 0 11-15,0 0 8 16,0 0-95-1,-1 1-44-15,1 2-55 16,-1-1-39-16,4-1-28 16,3 2-53-16,7 1-112 15,14-2-217-15,13 2-758 16,17-5 58-16,20-8 55 16,25-8 49-16</inkml:trace>
  <inkml:trace contextRef="#ctx0" brushRef="#br0" timeOffset="200012.67">15505 11405 2727 0,'-2'0'115'15,"1"2"46"-15,-1-2 39 16,2 0 30-16,0 0 29 16,0 0 24-16,-1 0 23 15,1 0 23-15,0 0 39 16,-3 0-59-16,3 0-22 15,0 0-33-15,0 0-14 16,0 0 11-16,0 0 17 16,0-3-13-16,3-1-8 15,3-4-17 1,8-4-34-16,9-3-22 16,13-4-19-16,10-1-17 15,12 1-26-15,9-1-47 16,6 5-46-16,2 1-6 15,3 5-13-15,-3 5 0 16,-1 2 0-16,-6 2 0 16,-3 6 0-16,-6 3 0 15,-3 2 0-15,-5 5 0 16,-1 0 0-16,-3 1 0 16,0-2 0-1,0-5 0-15,3-3 0 16,2-4 0-16,3-3 0 15,1-6 0-15,4-1 0 16,-3-3 0-16,1 0 0 16,-2-3 0-16,-2-1 0 15,-4-1 0-15,4 4 0 16,-2-2 0-16,0 4 0 16,0 1 0-16,0 1 0 15,-5 3 0-15,1 3 0 16,-6-1 0-1,-1 1 0-15,-1 2 0 16,-3 2 0-16,2-2 0 16,3 2 0-16,0 0 0 15,2-3 0-15,3 0 0 16,3 0 0-16,3-4 0 16,3-3 0-16,3-1 0 15,2-3 0-15,-2-2 0 16,-1 1 0-1,-2-1 0-15,-5 2 0 16,-4 0 0-16,-3 1 0 16,-3 3 0-16,-3 4 0 15,-3 2 0-15,-1 0 0 16,0 1 0-16,0 1 0 16,2 0 0-16,6 2 0 15,3 0 0-15,7 1 0 16,7-1 0-16,6 0 0 15,2-2 0-15,0-1 0 16,0 0 0-16,-8 0 0 16,-3-1 0-1,-2-3 0-15,-4-1 0 16,-3 0 0-16,-1-5 0 16,-3 2 0-16,2 0 0 15,-2 1 0-15,1 2 0 16,2 2 0-16,1 2 0 15,2 2 0-15,5 3 0 16,-3 3 0-16,2 1 0 16,3 3 0-16,2-2 0 15,1 1 0 1,2-4 0-16,2-4 0 16,4 0 0-16,-1-5 0 15,5-1 0-15,-1-3 0 16,-2-1 0-16,-5 0 0 15,-6-1 0-15,-6 4 0 16,-2 2 0-16,-4 3 0 16,-2 1 0-16,1 5 0 15,-1 2 0 1,0-1 0-16,3 2 0 0,1-3 0 16,6-3 0-1,2-2 0-15,1-1 0 16,5-1 0-16,-2-2 0 15,-1-1 0-15,0-2 0 16,-4 0 0-16,-3-1 0 16,0 2 0-16,-1 3 0 15,-4-1 0-15,0 3 0 16,-2 0 0-16,3 0 0 16,-2 0 0-16,6 0 0 15,3 1 0-15,2 2 0 16,0 0 0-16,0 1 0 15,-1 0 0 1,-2 0 0-16,2 0 0 16,0 0 0-16,-1 1 0 15,-7-1 0-15,-5-1 0 16,-7-3 0-16,-6 1 0 16,-6-1 0-16,-7 0 0 15,-5 0 0-15,1 1 0 16,-6 1 0-16,-1-2 0 15,1 0 0-15,0 1 0 16,-2 0 0-16,-1-1 0 16,-1 1 0-1,-1-1 0-15,0 0 0 16,-1 0 0-16,0 0 0 16,0 0-15-16,2 0-202 15,-2 2-128-15,-3-2-144 16,44 2-1165-16,-56-2 129 15,-4-2 114-15,-4 2 100 16</inkml:trace>
  <inkml:trace contextRef="#ctx0" brushRef="#br0" timeOffset="203024.36">14089 12471 3169 0,'0'0'162'15,"3"0"37"-15,-3 0 27 16,0 0 29-16,0 0 41 16,0 0 39-16,0 0 32 15,0 0 28-15,0 0 34 16,0 0-81-16,0 0-51 16,0 0-30-1,0 0-5-15,0 0-8 16,0-2-44-16,7-1-36 15,8-3-27-15,14-4-24 16,12-3-29-16,13-2-23 16,11 0-21-16,7 2-9 15,2-2-21-15,8 7-20 16,-2 4 0-16,-1 2-10 16,2 5-22-16,-6 4-5 15,-3 3 0-15,-6 0 2 16,-5 5 1-1,-7-4-2-15,-5-3-3 16,-4-2 8-16,-1-2 4 16,1 0 20-16,4-2 29 15,7-1 12-15,5 0 3 16,11-1-3-16,6-2 1 16,9-6 1-16,7-2 3 15,1-6-7-15,2-6-5 16,-2 0-11-16,-4-1-6 15,-7 4-7-15,-3 2-3 16,-7 8 0-16,-5 5 0 16,-7 4 0-1,-3 5 0-15,-2 6 0 16,-1-1 0-16,1 2 0 16,1 1 0-16,0 0 0 15,0-1 0-15,-1-4 0 16,0-1 0-16,1-4 0 15,-1-2 0-15,4 0 0 16,1-2 0 0,2 0 0-16,1-3 0 0,2-5 0 15,-2-2 0-15,0-4 0 16,-3-2 0 0,-2-1 0-16,-3 3 0 0,-4 3 0 15,-2 1 0-15,-2 7 0 16,-2 2 0-1,-4 2 0-15,3 5 0 16,-2 1 0-16,3 3 0 16,7 1 0-1,-1 2 0-15,5-4 0 0,4-2 0 16,0-1 0-16,0-4 0 16,-1-1 0-16,-2-1 0 15,-4-2 0-15,-5-4 0 16,-5 0 0-1,-4-1 0-15,-4-1 0 16,-7-1 0-16,-5 2 0 16,-6 1 0-16,-4 0 0 15,-7 3 0-15,-1 3 0 16,-4-1 0-16,3 2 0 16,-2 0-9-16,-1 0-92 15,0 0-168-15,-2 0-77 16,-1 0-204-16,0-4-1049 15,-4 4 123-15,0-4 105 16,1-1 96-16</inkml:trace>
  <inkml:trace contextRef="#ctx0" brushRef="#br0" timeOffset="214715.48">17275 10146 2290 0,'0'-7'153'0,"3"-3"44"0,0-2 32 15,3-6 38-15,3 2 33 16,0-2 31-16,1 0 36 16,5 2 70-16,-5 1 50 15,-4 5-83-15,0 1-36 16,-2 3-44-1,-4 2-35-15,1 4-31 16,3-1-6-16,2 6-10 16,2 7-7-16,4 4-68 15,2 7-46-15,0 6-32 16,3 1-13-16,2 0 0 16,-2-3 5-16,4-2-6 15,-1-4-29-15,-3-3-16 16,2-4-30-16,0-5 0 15,1 0 0-15,3-7 0 16,3 0 0 0,7-6 0-16,6-8 0 15,6-4 0-15,7-9 0 16,6-11 0-16,2-7 0 16,8-10 0-16,5-2 0 15,0-3 0-15,-1 2 0 16,2 3 0-16,-9 7 0 15,-5 6 0-15,-6 5 0 16,-6 5 0-16,-8 2 0 16,-5 5 0-16,-8 1 0 15,-5 5 0-15,-9 2 0 16,-2 4 0 0,-6 3 0-16,-4 4 0 15,1 0 0-15,-2 1 0 16,0 3 0-16,0 0 0 15,0 0 0-15,0 0 0 16,0 0 0-16,-8 0-268 16,-9 7-156-16,-6 3-365 15,-17 5-756-15,-14 6 114 16,-2 2 101 0,-9 0 89-16</inkml:trace>
  <inkml:trace contextRef="#ctx0" brushRef="#br0" timeOffset="-213816.15">17752 9861 3454 0,'0'0'121'0,"1"3"51"16,3 5 39-16,2 3 50 15,3 6 75-15,5 8 70 16,1-1 51-16,3 4 21 16,3 1 14-16,0 2-75 15,1-3-50-15,1 4-52 16,0-1-40 0,-3-2-58-16,2-5-81 15,-3-4-74-15,1-6-48 16,4-6-14-16,8-4 0 15,7-9 0-15,12-7 0 16,11-10 0-16,9-11 0 16,4-13 0-16,7-12 0 15,2-3 0-15,-5-1 0 16,1 3 0-16,-8 8 0 16,-6 11 0-16,-6 7 0 15,-13 4 0 1,-6 4 0-16,-8 5 0 15,-6 2 0-15,-4 2 0 16,-4 1 0-16,-2 3 0 16,-6 1 0-16,-1 2 0 15,-5 2 0-15,-2 2 0 16,-1 3 0-16,-1-1 0 16,1 2 0-16,-2 1 0 15,0-1 0-15,0 1 0 16,0 0 0-16,0 0 0 15,0 0 0-15,0-2 0 16,0 2 0 0,0 0 0-16,0 0 0 15,0 0 0-15,0 0 0 16,0 0 0-16,0 0 0 16,0 0 0-16,0 0 0 15,0 0 0-15,0 0 0 16,0-1 0-16,0 1 0 15,0 0 0-15,0 0 0 16,0 0 0-16,0 0 0 16,0 0 0-1,0 0 0-15,0 0 0 16,0 0 0-16,0 0 0 16,0 0 0-16,0 0 0 15,0 0 0-15,0 0 0 16,0 0 0-16,0 0 0 15,0 0 0-15,-5 0-300 16,-12 4-226-16,-15-69-1192 16,-17 78 140-16,-17 5 121 15,-14 5 105-15</inkml:trace>
  <inkml:trace contextRef="#ctx0" brushRef="#br0" timeOffset="-208128.7">15531 12817 2206 0,'0'0'120'0,"0"-1"42"16,0-1 36-16,0-3 20 15,0 0 14-15,0-1 6 16,0 1 6-16,0 1 4 16,0 2 5-16,0 1-76 15,0 1-56-15,0 0-43 16,0 0-38-16,0 0-21 16,0 0-4-16,0 0 9 15,0 0 13 1,0 0 22-16,0-1 23 0,0 1 24 15,0-3 31-15,0 3 51 16,0-3 28 0,0 2 23-16,0 1 8 15,0-2-3-15,0 2-4 16,0 0-18-16,0 0-8 16,0 0-15-16,0 0-25 15,0-1-47 1,0 1-19-16,0 0-16 0,0-2-7 15,1 2-2-15,-1 0-11 16,0 0-2-16,0 0-16 16,0 0-8-1,0 0-8-15,0 0-8 16,0 0-8-16,0 0-8 16,0 0-3-16,0 0-6 15,0 0 1-15,0 0 8 16,1-1-1-16,-1 1 1 15,0 0 0-15,0 0-1 16,0 0 1-16,0 0 0 16,0 0-3-16,0 0 0 15,0 0 2-15,0 0-13 16,0 0 0 0,0 0 0-16,0 0 0 15,0 0 0-15,0 0 0 16,0 0 0-16,0 0 0 15,0 0 0-15,0-1 0 16,0 1 0-16,0 0 0 16,0 0 0-16,0 0 0 15,0 0 0-15,0 0 0 16,0 0 0-16,0 0 0 16,0 0 0-16,2 0 0 15,-2 0 0 1,1 0 0-16,3 0 0 15,-1 0 0-15,0 0 0 16,-1 0 0-16,-2 0 0 16,0 0 0-16,0 0 0 15,0 0 0-15,3 0 0 16,-2 0 0-16,-1 0 0 16,2 0 0-16,-2 0 0 15,1 0 0-15,-1 0 0 16,0 0 0-1,1 0 0-15,-1 0 0 16,2 0 0-16,-2 0 0 16,0 0 0-16,1 0 0 15,-1 0 0-15,0 0 0 16,0 0 0-16,0 0 0 16,0 0 0-16,0 0 0 15,0 0 0-15,0 0 0 16,0 0 0-16,0 0 0 15,2 0 0-15,-2 0 0 16,0 0 0 0,0 0 0-16,0 0 0 15,0 0 0-15,0 0 0 16,0 0 0-16,0 0 0 16,0 0 0-16,0 0 0 15,0 0 0-15,0 0 0 16,0 0 0-16,0 0 0 15,0 0 0-15,0 0 0 16,0 0 0-16,3 0 0 16,-3 0 0-16,0 0 0 15,0 0 0 1,1 0 0-16,-1 0 0 16,0 0 0-16,0 0 0 15,0 0 0-15,2 0 0 16,-2 0 0-16,0 0 0 15,0 0 0-15,2 0 0 16,-2 0 0-16,0 0 0 16,0 0 0-16,0 0 0 15,0 0 0-15,0 0 0 16,2 0 0 0,-2 0 0-16,0 0 0 15,0 0 0-15,0 0 0 16,1 0 0-16,-1 0 0 15,0 0 0-15,0 0 0 16,0 0 0-16,0 0 0 16,0 0 0-16,0 0 0 15,0 0 0-15,0 0 0 16,0 0 0-16,0 0 0 16,2 0 0-16,-2 0 0 15,0 0 0 1,0 0 0-16,0 0 0 15,0 0 0-15,0 0 0 16,1 0 0-16,-1 0 0 16,2 0 0-16,-1 0 0 15,0 0 0-15,-1 0 0 16,2 0 0-16,-2 0 0 16,0 0 0-16,0 0 0 15,0 0 0-15,0 0 0 16,1 0 0-16,1 0 0 15,-2 0 0 1,1 1 0-16,-1-1 0 16,0 1 0-16,2 1 0 15,-2-1 0-15,0 1 0 16,1-2 0-16,1 0 0 16,-2 0 0-16,0 0 0 15,1 0 0-15,-1 0 0 16,3 1 0-16,-1-1 0 15,-1 2 0-15,3-1 0 16,-1-1 0 0,-3 4 0-16,3-1 0 15,1 1 0-15,1 3 0 16,-1 1 0-16,7 4 0 16,-2 0 0-16,3 5 0 15,-1-3 0-15,-1 3 0 16,1-1 0-16,0 0 0 15,-1 1 0-15,2-2 0 16,1 1 0-16,-2 1 0 16,2-4 0-16,-1 0 0 15,-2-2 0 1,3-3 0-16,-4-4 0 16,4-3 0-16,5-2 0 15,7-8 0-15,5-10 0 16,6-8 0-16,5-10 0 15,0-6 0-15,0-1 0 16,-2-2 0-16,-1 7 0 16,-3 2 0-16,-1 3 0 15,-2 3 0-15,2 0 0 16,1 0 0 0,-2 2 0-16,-1 0 0 15,-2 2 0-15,-2 3 0 16,-7 1 0-16,-3 4 0 15,-3 5 0-15,-6 3 0 16,-4 3 0-16,-1 1 0 16,-2 3 0-16,-2 1 0 15,1 1 0-15,-1 2 0 16,0 0 0-16,1 0 0 16,-5 0-179-16,-8 3-341 15,-9-32-1233-15,-8 38 146 16,-7 4 124-1</inkml:trace>
  <inkml:trace contextRef="#ctx0" brushRef="#br0" timeOffset="-207292.48">15852 12729 2932 0,'-1'-2'159'16,"1"-2"42"-1,-2-1 43-15,2 1 36 16,0-2 75-16,2 1 81 16,-2 0 68-16,0 1 31 15,0 1 15-15,1 2-114 16,4 1-54-16,2 4-43 16,3 3-45-16,7 6-34 15,2 8-85-15,-3 6-86 16,3 2-69-16,0 1-20 15,-1-4 0-15,1-1 0 16,3-6 0-16,2-3 0 16,7-8 0-1,5-4 0-15,11-8 0 16,10-13 0-16,6-12 0 16,7-9 0-16,1-7 0 15,2-8 0-15,-2 2 0 16,-6 0 0-16,-6 4 0 15,-9 4 0-15,-9 9 0 16,-11 6 0-16,-8 6 0 16,-9 6 0-1,-3 5 0-15,-4 4 0 16,-3 2 0-16,-3 4 0 0,1-2 0 16,-1 3 0-1,0 0 0-15,0 0 0 16,0 0 0-16,0 0 0 15,0 0 0-15,0-2 0 16,0 2 0-16,0 0 0 16,-4 0-319-16,-9 2-237 15,-10-73-1149-15,-12 78 138 16,-11 5 119-16,-9 4 105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6:54:05.74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3148 7690 2745 0,'0'-2'101'15,"0"1"39"-15,0-2 26 16,0-3 20-16,0 2 20 16,0-2 5-16,-2 1 8 15,2-1 0-15,0 3 1 16,-1 3-71-16,1-1-41 16,0 1-42-16,0 0-25 15,0 0-22-15,0 0-18 16,0 0-2-16,0 0-4 15,0 0 5 1,0 0 5-16,0 0 4 16,6 0 1-16,5-3 0 15,5-1 2-15,9-4-2 16,6 1 3-16,4-2-4 16,1-1 0-16,4 1-3 15,2 3-5-15,3 0-2 16,4 3 1-16,5 2-1 15,0 1 2-15,3 0-1 16,2 1-1-16,-1 2 2 16,-2 1 0-1,-1 0 0-15,-4 0 1 16,-2-4 2-16,0 0 2 16,0-3 3-16,6-7 2 15,1-5 2-15,5-5 1 16,1-4-2-16,0 0 0 15,-2-1 0-15,-2 4-1 16,-6 6-3-16,-3 2 1 16,-7 5-5-16,-1 5-3 15,-7 3 0-15,1 0-1 16,1 2 1 0,5 1 0-16,6-3 0 15,7 1 1-15,6-1 0 16,2 0 1-16,3 0-2 15,-1-1 2-15,-3 1-3 16,-5 0 1-16,-4-3 0 16,-6 1 0-16,-2-6 5 15,-3-1 8-15,1-5 8 16,-3-1 10-16,-3-1 5 16,-2-1 1-1,-10 3 3-15,-5 4-5 16,-12 2-13-16,-4 6-24 15,-6 2-97-15,-12 5-169 16,-9-4-825-16,-9 11 59 16,-13-1 55-16</inkml:trace>
  <inkml:trace contextRef="#ctx0" brushRef="#br0" timeOffset="5932.4">2785 8745 2726 0,'-1'0'140'0,"-2"0"21"16,0 0 13-16,0 0 16 15,0-1 26 1,2-4 16-16,1 3 13 16,-2-2 7-16,2 2 4 15,0-1-110-15,0 1-41 16,0 2-23-16,0 0-12 15,0 0-16-15,0 0-23 16,0-2-14-16,0 2-9 16,0-1-5-16,9-1 3 15,11-5-2-15,15-3-1 16,18 1 2-16,17-2-2 16,6 4 2-1,7 3-3-15,-6 4 1 16,-4 3-3-16,-7 1 1 15,-4 2-2-15,-6-5 0 16,1 3 0-16,-3-3 2 16,6-6 0-16,5-6-1 15,3-4 3-15,4-7-3 16,3-4 1-16,-4 2 0 16,-6 0 0-16,-7 8 0 15,-11 8-1-15,-5 3 1 16,-7 5-1-1,-6 2-1-15,-1-1 0 16,7-1-2-16,7 0-6 16,13-1-6-16,11-2-10 15,11-9-4-15,4-1 0 16,0-1-3-16,-6-3-4 16,-8 5 2-16,-10 1-11 15,-9 4-13-15,-8 4-9 16,-1 2 0-16,-2 1-6 15,7 0-13-15,9-3-11 16,11-2-11 0,5-1-9-16,2-3-30 15,-3-3-69-15,1 1-235 16,-24 2-281-16,-15 1 27 16,-14 0 27-16,-7 2 23 15</inkml:trace>
  <inkml:trace contextRef="#ctx0" brushRef="#br0" timeOffset="11860.55">9005 9958 3102 0,'-6'0'185'15,"-1"0"46"1,0-2 53-16,-3 2 126 0,5 0 80 16,2 0 14-16,2-3 12 15,14-4 14 1,13-2 16-16,20-6-103 15,24-6-102-15,23-2-51 16,17-4-57-16,8-2-147 16,1-3-86-16,-5-3 0 15,-13 3 0-15,-13-1 0 16,-17 3-65 0,-17 5-133-16,-14 4-98 0,-17 6-100 15,-9 6-128-15,-9 6-183 16,-11-12-657-1,-17 23 91-15,-16 7 80 16,-16 7 73-16</inkml:trace>
  <inkml:trace contextRef="#ctx0" brushRef="#br0" timeOffset="12074.36">9123 10140 4125 0,'-1'11'102'16,"4"-1"32"-16,18-3 6 15,28-4 4-15,38-10 4 16,27-18 3-16,25-9 5 16,5-7-1-1,-4-4-15-15,-13 0-81 16,-17 7-169-16,-19 5-199 16,-25-16-812-16,-23 27 63 15,-26 4 57-15,-23 5 51 16</inkml:trace>
  <inkml:trace contextRef="#ctx0" brushRef="#br0" timeOffset="13512.1">4378 10877 5146 0,'-1'0'152'15,"1"-2"5"-15,4-5 3 16,18-6 0-16,18-6-2 16,22-10 13-16,19-6 0 15,13-5 1 1,1-2 2-16,-2-1-79 16,-10 4-109-16,-10 2-14 15,-14 3-17-15,-19 7-27 16,-12 5-28-16,-14 6-51 15,-10 5-103-15,-7 7-143 16,-5 2-878-16,-14 9 80 16,-14 8 72-16,-13 8 64 15</inkml:trace>
  <inkml:trace contextRef="#ctx0" brushRef="#br0" timeOffset="13716.67">4550 10987 3874 0,'-3'6'159'16,"1"-2"10"-16,13-1 5 16,17-6 8-16,24-7 5 15,18-15-1-15,18-6 3 16,4-9-7-16,-8 1-26 16,-6 1-203-16,-14 4-197 15,-14 0-909-15,-15 9 65 16,-16 3 61-16,-9 1 53 15</inkml:trace>
  <inkml:trace contextRef="#ctx0" brushRef="#br0" timeOffset="16444.53">2856 10941 2348 0,'0'-2'135'0,"0"-4"50"15,0-1 40-15,0-1 31 16,0-3 26-1,1-2 27-15,1 1 23 16,1-2 17-16,0 2 12 16,2 1-97-16,1 5-47 15,7 3-40-15,-1 4-31 16,5 6-21-16,-1 7-13 16,1 5-21-16,1 3-11 15,-1 4 4-15,1-2 0 16,2-1 5-16,4-4 17 15,-1-2 12-15,6-5 20 16,4-4 26 0,5-6 10-16,7-2 15 15,11-9-6-15,8-8-18 16,10-10-4-16,9-13-4 16,6-12-21-16,1-7-23 15,-3-2-33-15,-10 1-42 16,-12 4-20-16,-14 8-18 15,-9 9 0-15,-13 9 0 16,-9 7 0-16,-7 8 0 16,-7 5 0-16,-5 6-74 15,-1 1-179-15,0 4-99 16,0 6-265 0,2-38-977-16,-7 49 122 15,-7 2 105-15,-8 11 94 16</inkml:trace>
  <inkml:trace contextRef="#ctx0" brushRef="#br0" timeOffset="18720.63">7796 10897 3275 0,'3'-3'102'0,"0"-1"21"15,3-1 13-15,-2-1 17 16,-3 2 20 0,4 1 11-16,-1 2 17 15,6 1 20-15,8 4 18 16,2 7-42-16,6 8-15 16,7 5 4-16,4 2 43 15,8 0 64-15,10-10 21 16,13-12-5-16,14-12-14 15,18-20-15-15,14-11-13 16,7-15-16-16,1-10-35 16,-5-1-24-1,-13 0-63-15,-19 9-85 16,-22 9-44-16,-19 11-33 16,-20 10-198-16,-12 12-97 15,-11 9-150-15,-1 5-1175 16,-7 9 130-16,-5 3 113 15,-3 6 100-15</inkml:trace>
  <inkml:trace contextRef="#ctx0" brushRef="#br0" timeOffset="23748.14">2833 14471 2949 0,'-2'0'28'15,"1"0"-2"-15,-1 0 1 16,0 0 0-16,2 0 0 16,-2 0-1-16,1 0 1 15,1 0 3-15,0 0 12 16,0-2-6-16,0 2 21 16,-2 0 34-16,2 0 38 15,0-2 21-15,-1 2 10 16,1-1 6-1,0 0 2-15,0-1 0 16,0 2-13-16,0 0-18 16,-3 0-26-16,3-1-34 15,0 1-41-15,-1 0-20 16,2 0-6-16,-1 0-7 16,0 0 4-16,0 0 4 15,0 0-1-15,0 0-1 16,0 0-57-1,0 0-134-15,-3-64-854 16,0 63 54-16,0-5 49 16,2-3 45-16</inkml:trace>
  <inkml:trace contextRef="#ctx0" brushRef="#br0" timeOffset="24788.02">2925 14454 2390 0,'0'0'101'0,"-1"0"32"16,1 0 35-16,-2 0 33 16,-1-4 28-16,0 2 24 15,1-2 26-15,-5 0 15 16,2-2 10-16,2-1-58 16,2-3-41-16,-1-2-34 15,8-1-35-15,13-3-37 16,8-1-27-1,12-5-24-15,13 3-22 16,7 2-13-16,1 1-7 16,-1 4-5-16,0 5-3 15,-2 2 2-15,-6 4-4 16,0 2 2-16,-3 4 0 16,2 5-3-16,2 0 1 15,8 1 0-15,3 3 5 16,5-5-1-1,1-2-1-15,-1-3-1 16,-4-4 4-16,-5-4-2 16,-1-6 2-16,-5-5 0 15,-1-2 0-15,1-4 4 16,-1 0-5-16,-2 1 0 16,1 5 0-16,0 5 2 15,-3 4-2-15,2 3 0 16,-2 4-2-16,0 1-1 15,-4 4 2-15,2-5-2 16,5 2 0 0,1 0 2-16,7-1 1 15,6-5-2-15,7 0 1 16,4-3-4-16,1 0 1 16,3-4-4-16,-1 3-4 15,-5-1-4-15,-9 1 1 16,-9 0 1-16,-11 2-1 15,-13-1 4-15,-9 1 2 16,-7-2 3-16,-7 2-14 16,-4 3-53-1,-3-1-152-15,-2-34-875 16,0 32 59-16,-3-4 55 16</inkml:trace>
  <inkml:trace contextRef="#ctx0" brushRef="#br0" timeOffset="28816.35">2977 15572 3691 0,'-3'-2'153'16,"2"2"29"-16,-3 0 27 16,1-2 26-16,3 1 38 15,7-7 80-15,9-6 55 16,14-10 52-16,18-5 9 16,17-9-121-16,11-4-40 15,11-4-29-15,2-4-25 16,2 3-25-1,-6 0-40-15,-6 6-86 16,-13 5-55-16,-14 6-48 16,-20 9 0-16,-15 6-38 15,-11 5-134-15,-12 7-140 16,-13 9-178-16,12 6-359 16,-26 8-598-16,-12 5 101 15,-1 3 90-15</inkml:trace>
  <inkml:trace contextRef="#ctx0" brushRef="#br0" timeOffset="29089.73">3130 15635 4483 0,'-3'5'166'0,"3"-1"18"15,5-1 12-15,14-9 16 16,24-9 7-16,19-17 5 16,18-7 1-16,15-7-13 15,4-2-38-15,-2 2-159 16,-10 3-135-16,-17 6-133 16,-16 10-138-16,-21 0-857 15,-21 13 78 1,-15 3 68-16,-14 3 62 15</inkml:trace>
  <inkml:trace contextRef="#ctx0" brushRef="#br0" timeOffset="35251.91">2629 17170 977 0,'0'1'240'0,"0"-1"44"16,0 0 37-16,0 2 21 16,0-4 13-1,0 2 7-15,0 0 11 16,0 0 7-16,0 0 13 15,0 0-209-15,0 0-45 16,0 0-32-16,0 0-14 16,-1-1 12-16,-2-7 14 15,-3-7 9-15,0-8 16 16,3-10 10-16,0-4 1 16,6-2-12-16,9 1-11 15,11 4-34 1,9 0-35-16,13 8-35 15,14 4-32-15,7 5-14 16,8 7-21-16,3 3-10 16,-1 6-4-16,-1-3 7 15,-3 1-1-15,-7-4 19 16,-4-3 19-16,-10-3 9 16,-7-3 11-16,-6 0 5 15,-6-1 4-15,-4 3-36 16,3 1-114-1,6 4-321-15,12-7-656 16,2 5 62-16,11-1 55 16,12-4 51-16</inkml:trace>
  <inkml:trace contextRef="#ctx0" brushRef="#br0" timeOffset="35652.54">4768 16623 4819 0,'-3'0'17'0,"1"0"1"15,10-1 3-15,9-4 8 16,23-5 8-16,14-4 2 16,14-5 3-16,6-2 4 15,-3 0 4 1,-4 2-9-16,-13 5-2 15,-7 4-1-15,-14 1-32 16,-5 6-85-16,-5 2-174 16,-1-53-837-16,-2 48 58 15,6-3 55-15,6-6 49 16</inkml:trace>
  <inkml:trace contextRef="#ctx0" brushRef="#br0" timeOffset="36236.08">8055 16232 5735 0,'-19'6'9'15,"-4"-1"0"-15,-2 3 42 16,2-1 57-16,13-2 50 15,7-2 62-15,19-2 19 16,20-6 5-16,23-6 1 16,21-9-3-16,22-6 1 15,8-8 1 1,1 0-43-16,-5 0-62 16,-14 4-54-16,-12 5-181 15,-23 4-177-15,-19 9-91 16,-15 4-172-16,-13-4-1059 15,-7 9 121-15,-3 3 106 16,0-2 94-16</inkml:trace>
  <inkml:trace contextRef="#ctx0" brushRef="#br0" timeOffset="36776.09">10520 16077 5878 0,'0'0'245'0,"8"-4"2"16,20-3 2-16,24-9 5 15,30-8 2-15,38-8 4 16,21-7 3-16,14-3 5 16,2 0 3-16,-5 0-271 15,-13-1 0-15,-11 4 0 16,-14 3 0-16,-17 4 0 16,-18 8 0-16,-28 5 0 15,-20 6 0-15,-17 6 0 16,-11 3 0-1,-6 3-65-15,-10 2-228 16,0 3-154-16,10 3-443 16,-19 2-599-16,6-4 106 15,7-1 94-15,7-4 84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48:54.1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7796 3463 2911 0,'-4'0'110'15,"-3"0"20"-15,-3 0 27 16,2 0 26-16,1-3 21 15,1-1 11-15,6-3 11 16,3-2 6-16,9-4 9 16,17-3-74-16,15 0-37 15,17-1-19-15,14-2-29 16,7-1-27 0,5 2-21-16,-2 3-9 0,4 4-8 15,-6 4-5-15,2 3-4 16,-8 1-4-16,-5 3-4 15,-6 1 1 1,-6 1-2-16,-10-1 1 16,2-1 0-16,-4 3-1 15,4-3 1-15,3-3 0 16,2 0 0-16,3-2 0 16,2-3 2-16,4-1-4 15,2-1 3-15,-1 2-1 16,1 1 0-16,-2 3 1 15,-7 0 1-15,-5 4 0 16,-4-2-1-16,-6 2 1 16,-4 0-3-1,-6 0-6 1,1-2-107-16,37 0-411 0,-24-2-493 16,8-6 52-16,12-5 47 15,12-4 44-15</inkml:trace>
  <inkml:trace contextRef="#ctx0" brushRef="#br0" timeOffset="589.98">10849 3237 3584 0,'19'-3'119'0,"5"-2"5"16,11-3 4-16,10 1 6 15,2 0 9-15,0 0 2 16,6 3 2-16,2 2 2 0,0 0 1 31,-2 5-104-31,5 0-23 0,1 1-3 16,3 0-2-16,3 1-6 15,6-3-8-15,3-1-1 16,5-1 2-16,-1-1-1 16,1-5 10-16,1-3 7 15,-1-1 12-15,0-3 3 16,0 1 3-16,-4 1 4 16,0 3 3-1,-3 2 0-15,2 2-1 16,-6 4-2-16,1-2-10 15,-4 2-6-15,0 0-10 16,0-2-5-16,10 1-6 16,3 0-1-16,12-2-6 15,10 1 4-15,9 0-2 16,4-2 0 0,2 1 2-16,-2-1 3 0,-8 0 5 15,-9-1 11-15,-19 2 7 16,-20-1 1-16,-19-1 5 15,-17 1-28-15,-15 2-102 16,-6-1-227-16,-11-1-828 16,-9-3 65-1,-10-3 59-15,-16-10 55 16</inkml:trace>
  <inkml:trace contextRef="#ctx0" brushRef="#br0" timeOffset="3170.18">1568 3660 3010 0,'0'1'107'16,"0"-1"15"-16,4 0 10 15,6-2 23-15,8-2 12 16,7-6 5-16,12-2 4 16,6-7 0-16,7 1-64 15,15 0-381 1,4-4-617-16,6-5 39 0,6-4 38 15,4-11 34-15</inkml:trace>
  <inkml:trace contextRef="#ctx0" brushRef="#br0" timeOffset="3530.38">2963 3349 3572 0,'0'0'110'0,"4"0"2"15,10 0 5-15,14 0 4 16,10-6 2-16,13-3 0 16,9-2-34-16,-1-4-104 15,12 0-303-15,-12 0-562 16,-4-1 39-16,-3-2 36 15</inkml:trace>
  <inkml:trace contextRef="#ctx0" brushRef="#br0" timeOffset="3799.68">3836 3221 3808 0,'5'0'85'0,"9"-2"5"31,12 0 0-31,12-5 3 0,8-1 2 16,6-5 0-16,-1 2-1 15,-7-1-24-15,-9 2-75 16,-8 6-201-16,-9-23-740 15,-8 23 46-15,-6 0 41 0,-3-2 39 16</inkml:trace>
  <inkml:trace contextRef="#ctx0" brushRef="#br0" timeOffset="8652.79">7477 3766 3192 0,'0'0'119'15,"0"-1"12"1,0 1 23-16,0 0 22 0,1 0 28 15,-1-2 29 1,0 2 24-16,2 0 45 16,-2 0 54-16,0-3-66 15,0 2-15-15,0 1-8 16,0 0-21-16,0 0 24 16,-3 10 33-16,-8 9-27 15,-8 10-22 1,-13 14-43-16,-14 13-57 15,-8 7-31-15,-5 1-11 0,1 0-1 16,6-5 0-16,12-6-47 16,10-11-64-16,9-8 0 15,10-14 0 1,5-3-216-16,0-7-188 0,6-5-1369 16,2-4 147-1,-2-9 128 1,0-8 112-16</inkml:trace>
  <inkml:trace contextRef="#ctx0" brushRef="#br0" timeOffset="9133.7">7030 3881 3052 0,'-2'-2'160'0,"1"0"21"15,-1 0 18-15,1 0 18 0,1 0 12 16,0 2 56 0,4 2 128-16,9 4 99 15,6 8 16-15,13 7-131 16,12 7-36-16,6 8-18 16,4 0-12-16,3 2-15 15,-1-1-5 1,-4-3-61-16,-2-4-144 15,-4-4-106-15,-8-5 0 0,-6-4 0 16,-9-1 0 0,-8-7 0-16,-7-2 0 15,-5-3 0-15,-3-1 0 0,0-3 0 16,0 0-68 0,-1 0-400-16,-2-61-1328 15,-4 48 151-15,-5-3 131 16</inkml:trace>
  <inkml:trace contextRef="#ctx0" brushRef="#br0" timeOffset="9583.94">6899 4770 4925 0,'-4'4'314'15,"1"-1"6"1,2-2 4-16,11 0 6 0,23-6 5 15,20-8 6 1,20-7 6-16,16-6 6 16,7-7 7-16,-5 1-118 15,-8 0-242-15,-10 3 0 16,-13 3 0-16,-12 4 0 16,-14 4 0-16,-11 4 0 15,-12 5 0-15,-7 4 0 16,-2-1 0-16,-4 6-125 15,-4-1-226-15,-6 2-216 16,-9-59-1093-16,-11 62 131 16,-12 5 113-16,-7 4 100 15</inkml:trace>
  <inkml:trace contextRef="#ctx0" brushRef="#br0" timeOffset="9949.21">6683 5064 3818 0,'-8'17'127'15,"4"1"28"-15,0 1 48 16,17-2 113-16,23-9 108 16,25-14 8-16,18-6 11 15,16-9 10-15,5-8 11 16,-3-4-112-16,-11 0-23 0,-13-1-26 15,-11 5-52 1,-13 4-130-16,-16 5-121 16,-10 3 0-16,-11 6 0 15,-8 4 0-15,-2 4 0 16,-2-1 0 0,0 1 0-16,0-2 0 0,-2 1 0 15,1 0 0-15,-1-2-321 16,1-1-255-1,-1-3-1123-15,2-2 136 16,0-7 119-16</inkml:trace>
  <inkml:trace contextRef="#ctx0" brushRef="#br0" timeOffset="14792.96">10307 4071 4603 0,'6'0'110'16,"7"4"61"-16,9 9 123 0,7 8 53 15,7 8 6-15,2 11 7 16,0 3 7 0,0-3 6 15,-2-3 8-31,-3-4-66 0,-2-9-51 0,-2-5-67 0,-2-5-141 16,-1-4-56-16,-4-7 0 15,2-6 0-15,1-3 0 16,-2-11 0-16,0-5-3 15,-6-13-42 1,0-10-7-16,-3-9-6 0,-3-5 0 16,1 1 6-16,-4 6 44 15,0 7 8 1,-5 11 0-16,-2 9 0 0,-1 9 1 16,0 5 43-1,0 6 9-15,-1 1 4 16,-5 14 1-16,-6 13-5 15,-5 18-43-15,-5 22-10 16,-7 24 0-16,-1 14 0 16,-2 11 0-16,0 1 0 15,3-3 0-15,8-11 0 16,5-15 0-16,3-13 0 16,3-15 0-1,1-12 0-15,4-15-68 16,-1-7-349-16,-3-14-1393 15,-2-3 154-15,-7-11 133 0,-5-7 114 16</inkml:trace>
  <inkml:trace contextRef="#ctx0" brushRef="#br0" timeOffset="15170.6">10072 5156 5233 0,'0'0'302'0,"3"0"4"15,19 0 5-15,18-9 5 16,21-5 5-16,20-8 6 15,17-8 5-15,5-9 6 16,-3 3 6-16,-4-1-283 16,-7 2-61-16,-11 4 0 15,-10 10 0 1,-14 0 0-16,-14 5 0 0,-12 5 0 16,-13 4 0-1,-10 1-15-15,-5 5-286 16,-11 2-123-16,-7 5-227 15,-17 4-918-15,-9 6 118 16,-17 6 103-16</inkml:trace>
  <inkml:trace contextRef="#ctx0" brushRef="#br0" timeOffset="15466.86">10072 5336 4329 0,'-14'14'189'31,"-1"2"88"-31,7-1 55 0,6-1 47 0,34-9 8 16,26-12 8-16,21-7 9 15,17-8 6-15,12-4 11 16,-3-7-116-16,-8-2-98 16,-10 3-100-16,-14 2-58 15,-14 2-49-15,-18 6 0 16,-17 6 0-16,-12 6 0 15,-8 5-86 1,-9 3-227-16,-9 2-141 16,0 0-361-16,-15-2-681 0,-7 0 107 15,-4-6 96 1,1 1 84-16</inkml:trace>
  <inkml:trace contextRef="#ctx0" brushRef="#br0" timeOffset="25950.53">1441 7169 2541 0,'0'0'89'0,"-2"0"15"16,2 0 15 0,0 0 34-16,0 0 27 15,0 0 25-15,0 0 23 16,-1 0 18-16,1 0 15 16,0 0-56-16,-4 0-22 15,4 0-10-15,-3 0-14 16,1 0-31-16,-2 0-29 15,-1 0-22-15,0 0-21 16,-1 0-16-16,2 1-7 16,2 3-7-1,1 2-2-15,-2 0-1 16,3 1 12 0,0-1 68-16,8-3 76 0,8-3 63 15,10-2 19-15,14-6-1 16,10-3 1-16,2-3-177 15,-1-4-173-15,24 0-550 16,-32 1-736-16,-8 0 92 16,-6-2 81-16</inkml:trace>
  <inkml:trace contextRef="#ctx0" brushRef="#br0" timeOffset="26853.71">2358 7047 2235 0,'0'0'123'0,"0"0"16"15,0 0 22 1,-3 0 28-16,3 0 28 0,-1 0 24 15,-1 0 21-15,-1 0 20 16,-3 0 19-16,0 2-89 16,-2-1-20-1,-1-1-3-15,3 0-17 16,1 1-26-16,0 1-29 0,2-2-21 16,2 1-15-1,-1 0-16 1,2-1-14-16,2 0-7 15,2 0-2-15,9 0-8 0,9 0 0 16,8-1-3-16,11-2-20 16,3-1-92-16,3-1-192 15,0-74-916-15,-2 61 69 16,-3-2 64-16,-3-1 57 16</inkml:trace>
  <inkml:trace contextRef="#ctx0" brushRef="#br0" timeOffset="27393.78">3292 6999 2999 0,'0'3'99'16,"-1"-2"13"-1,-1 1 11-15,1-1 22 0,1 0 23 16,0-1 17 0,0 0 12-16,0 0 17 15,0-1 13-15,0 1-59 0,0 0-37 16,0 0-8-1,1 0-2-15,2 0-21 16,9 0-21 0,5 0-19-16,7-1-52 0,8-1-111 15,9-2-286-15,-4-3-667 16,2-2 57-16,-1 0 50 16,-4-5 47-1</inkml:trace>
  <inkml:trace contextRef="#ctx0" brushRef="#br0" timeOffset="27748.45">4161 6995 3446 0,'0'0'128'0,"2"0"24"16,1 0 23-16,3 0 33 15,4 0 19-15,3 0 17 16,5-3 19-16,5 2 2 16,2-3 5-1,4 0-107-15,1-3-168 16,11 0-429-16,-11-1-703 0,-4-4 63 16,2-2 59-1,3-2 53-15</inkml:trace>
  <inkml:trace contextRef="#ctx0" brushRef="#br0" timeOffset="28257.16">5055 7018 4833 0,'-1'1'240'16,"1"2"34"-16,-2-1 33 15,1-1 24 1,2-1 12-16,1 2 7 0,5-2 5 16,6 0 7-16,5 0 6 15,7 0-133-15,4 0-180 16,3 0-296-16,1 0-208 16,4-9-1268-1,-2 5 139-15,3-3 121 0,-3-1 105 16</inkml:trace>
  <inkml:trace contextRef="#ctx0" brushRef="#br0" timeOffset="28674.87">5789 7053 4989 0,'1'0'186'31,"1"1"37"-31,5-1 22 0,7 0 14 16,5 0 8-16,9 0 5 16,5-1 7-16,6-1 6 15,-3 0 7-15,0-4-65 16,-4-1-145 0,-5 2-33-16,-5-2-19 0,-11 2-70 15,-5 4-184-15,-3-1-152 16,35 2-471-1,-44 0-566-15,5-2 98 16,2 1 84-16,-2-2 78 16</inkml:trace>
  <inkml:trace contextRef="#ctx0" brushRef="#br0" timeOffset="32403.66">6677 7713 2683 0,'0'2'120'0,"0"1"34"0,0-3 41 16,0 1 46-1,0-1 54-15,0 0 84 16,0 0 110-16,0-1 56 16,0 1 15-16,0 0-77 15,0 0-38-15,0 0-32 16,0-3-38-16,0 3-52 16,0-2-55-16,0-1-97 15,0 0-119-15,1-1-52 16,5-4 0-16,6 0 0 15,4-4 0-15,7 2 0 16,0 0 0 0,0 2 0-16,0 3 0 15,-1 5 0-15,-5-2 0 16,3 7 0 0,-2 4 0-16,-5 6 0 15,-2 4 0-15,-6 11 0 0,-4 1 0 16,-2 4 0-16,-7 2 0 15,-3-1 0-15,-2-1 0 16,-2-5 0-16,1-7 0 16,5-5 0-1,3-7 0-15,3-5 0 16,3-1 0-16,0-5 0 16,0-4 0-16,3-6 0 15,5-6 0 1,7-4 0-16,3-9 0 0,5-4 0 15,3-4 0 1,-3-3 0-16,-4-1 0 0,-3 1 0 16,-3 3 0-1,-4 5 0-15,-4 6 0 0,-4 9 0 16,2 5 0 0,-4 7 0-1,1 2 0-15,0 2 0 16,-2 6 0-16,-4 11 0 0,-3 8 0 15,-1 12 0-15,2 11 0 16,0 3 0 0,5 5 0-16,4-3 0 0,4-6 0 15,3-5 0-15,7-9 0 16,6-5 0 0,10-8 0-16,6-6 0 15,5-8-319-15,4-3-235 16,2-45-1152-16,0 27 138 15,-1-6 119-15</inkml:trace>
  <inkml:trace contextRef="#ctx0" brushRef="#br0" timeOffset="32652.42">7496 7770 5511 0,'0'-2'280'15,"0"-2"5"-15,0-4 3 16,7-2 5 0,8 0 4-16,9-2 5 15,9-5 5-15,9 3 4 16,6-1 6-16,-3 5-641 16,-1 1-262-16,-8 3-1109 15,-10 2 136-15,-10 1 118 16,-9 2 103-16</inkml:trace>
  <inkml:trace contextRef="#ctx0" brushRef="#br0" timeOffset="32857.78">7535 7979 5539 0,'-2'10'263'15,"-2"-3"4"-15,4 3 4 16,12-5 3-16,13-3 4 15,13-8 6-15,10-2-22 16,14-2-317 0,12 0-468-16,-11-4-1062 0,-5-4 121 15,-3-4 104-15,-10-4 93 16</inkml:trace>
  <inkml:trace contextRef="#ctx0" brushRef="#br0" timeOffset="33481.26">8642 7672 4517 0,'-5'-9'359'16,"-1"-1"6"-16,0-1 7 16,-1 0 8-16,1 4 7 15,-5 5 8-15,-1 4 7 16,-5 9 9 0,-1 7 9-16,0 10-237 15,3 9-183-15,2 9 0 16,10-2 0-16,2 3 0 15,8-3 0-15,12-7 0 16,11-6 0-16,6-9-83 0,12-12-137 16,0-4-51-1,-2-9-5-15,-6-8 4 16,-8-9 5-16,-9-6 20 16,-11-10 54-1,-8-8 117-15,-11-4 76 0,-8 0 74 16,-8 3 131-16,-3 7 51 15,-7 7 14-15,3 11 1 16,2 5 4 0,5 10-110-16,7 2-270 15,5 6-285-15,8 0-1312 0,3 3 136 16,10 1 119 0,4-3 105-16</inkml:trace>
  <inkml:trace contextRef="#ctx0" brushRef="#br0" timeOffset="33800.51">9197 7782 8191 0,'1'2'0'0,"7"-2"0"16,9 0 0 0,12 2 0-16,13-4 0 0,9 0 0 15,6 0 0-15,1-1 0 16,-5-3 0 0,-6 0 0-16,-7-2 0 15,-10 4 0-15,-11-3-30 16,-8 3-314-16,-6 2-224 0,-7-50-1119 15,-5 42 135 1,-6-3 117 0,-4-2 102-16</inkml:trace>
  <inkml:trace contextRef="#ctx0" brushRef="#br0" timeOffset="34112.77">9390 7570 5398 0,'0'-10'292'16,"-1"-1"3"-16,-2 1 6 0,2 0 3 15,1 6 7 1,0 10 3-16,5 8 6 16,3 11 4-16,-2 12 8 0,3 13-332 15,-3 6 0 1,-1 1 0-16,-2 0 0 15,1-4 0-15,-2-5 0 16,-2-9 0-16,2-7 0 16,0-11-404-1,2-17-1427 1,2-2 157-16,3-4 135 0,2-11 117 0</inkml:trace>
  <inkml:trace contextRef="#ctx0" brushRef="#br0" timeOffset="34693.49">9918 7661 8191 0,'13'-19'0'0,"5"-1"0"31,7-7 0-31,8-4 0 0,-3 8 0 0,4 6 0 16,-1 6 0-1,-1 5 0 17,-2 3 0-32,-5 6 0 0,-8 6 0 0,-1 6 0 0,-7 5 0 0,-7 8 0 15,0 5 0 1,-8 2 0-16,-9 4 0 15,-8 3 0-15,-8 1 0 16,-8-1 0-16,-3-1 0 31,6-8 0-31,4-5 0 16,10-7 0-16,9-8 0 0,6-4 0 0,5-6 0 16,17-4 0-16,14-5 0 15,20-7 0-15,16-6 0 16,15-3 0-1,5 0 0-15,-2-1 0 16,-6 4 0-16,-8 1 0 16,-8 3 0 15,-16 2 0-31,-14 4 0 0,-12 1 0 0,-10 4 0 0,-8 0 0 16,-1 3 0-16,0 1 0 15,0 0 0-15,0 0 0 16,-3 0-297-1,0 0-347-15,-8 1-1043 0,-6-1 135 16,-9 0 116 0,-12 0 104-16</inkml:trace>
  <inkml:trace contextRef="#ctx0" brushRef="#br0" timeOffset="38804.73">8557 7211 2329 0,'2'-3'108'0,"-2"-1"17"15,0 0 20-15,0-3 27 16,1 3 32-16,-1 1 23 15,0-2 25-15,0 1 23 16,0 1 17-16,0 0-68 16,0-1-23-1,0 1-10-15,0-1-12 16,0 1-26-16,0 1-33 16,0 2-26-16,0 0-25 15,2-1-21-15,-1 3-16 16,2 2-8-16,1 3-11 15,2 1-5-15,1 3-8 16,0-4 0-16,1 3 0 16,1-2 2-1,0-1 6-15,2-2-2 16,3-3 2-16,0 0-1 16,4-1 0-16,1-5-1 0,2-1 1 15,4-5-5 1,1-6 2-16,1-4 0 15,4-2 0-15,2-4 3 16,-6 3 3-16,2-1 9 16,-7 3 31-1,-5 2 31-15,-5 5 32 16,-5 3 42-16,-3 3 33 0,-2 2 11 16,2 3 2-1,-4-1-1-15,0 2-86 0,0 2-174 16,3-2-260-16,0-61-1173 15,0 58 107 1,4 0 96-16</inkml:trace>
  <inkml:trace contextRef="#ctx0" brushRef="#br0" timeOffset="39721.02">9274 7035 2338 0,'0'0'119'0,"0"0"16"31,0 0 29-31,-2 0 35 0,2 0 27 16,0 0 25-16,0 0 18 16,-1 0 12-16,1 0 7 15,0 0-102-15,0 0-24 16,0 0-10-16,1 1-26 15,1 3-31-15,2 0-23 16,4 2-21-16,1 1-16 16,1 0-5-1,2-1-3-15,-2 2 4 0,0 0 2 16,1-4-1 0,1 3 4-1,1-5 1-15,3-2 1 0,2 0 2 16,3-2 4-16,4-5 2 15,1-1 13-15,1-5 17 16,-2-5 16-16,1-2 5 16,-2-1 3-16,-1-3 6 15,-1 1 17-15,-3 1 18 16,-4 3 41-16,-1 2 40 16,-7 7 4-1,-3 0-19-15,-1 4-18 16,-3 2-11-16,0 2-8 15,0 1-14-15,0-1-21 16,0 2-26-16,0 0-46 16,0 0-287-16,0 0-255 15,1-10-1267-15,1 10 144 16,-2 0 124-16,1 0 108 16</inkml:trace>
  <inkml:trace contextRef="#ctx0" brushRef="#br0" timeOffset="40619.31">10060 7078 3368 0,'0'-4'148'15,"0"0"25"-15,0 1 8 16,0-1 17-16,0-2 16 15,0 6 10-15,0 0 2 16,0 0 4 0,2-2 21-16,1 4-77 15,0 0-27 1,3 6-11-16,-1 0 7 0,4 5 0 16,0 1-2-16,1-1 7 15,1 1 5 1,1-3 28-16,-2-2 3 0,4-2 6 15,1-3-17-15,4-3 4 16,4 2-16-16,4-7-13 16,5-1-14-1,5-5-13-15,2-1-3 16,2-6-30-16,4-1-24 16,-5-3-28-16,1 0-18 15,-3 2-18-15,-6 5 0 16,-4 1 0-16,-6 1 0 15,-7 3 0-15,-3 2 0 16,-5 2 0 0,0-1 0-16,-4 3 0 0,0 1 0 15,-2 0 0-15,-1 1 0 16,0 1 0-16,0 0 0 31,0 0 0-31,2-1 0 0,-2 1 0 16,0 0 0-16,1-2 0 15,-1 2 0-15,0 0 0 16,0 0 0-16,0 0 0 16,0 0 0-16,0 0 0 15,0 0-162-15,-1 0-275 16,-6-29-1342-16,-12 32 149 16,-7 1 129-1,-13 4 111-15</inkml:trace>
  <inkml:trace contextRef="#ctx0" brushRef="#br0" timeOffset="42154.65">8621 8254 3593 0,'0'0'151'16,"0"0"20"-16,0 0 26 0,0 0 26 15,0 0 54 1,0 0 45-16,0 0 26 0,0 0 8 16,0 0 22-16,0 0-73 15,1 0-8 1,2 3 0-16,3 3-25 16,4 3-26-16,3 4-55 15,4-1-46-15,1 1-21 16,2-1-4-16,0-1-15 15,2-3-50 1,2-5-37-16,4-2-18 0,1-1 0 16,2-3 0-1,1 2 0-15,0-2 0 0,-2-3 0 16,1-1 0 0,-4-1 0-16,-1 1 0 15,-3 0 0-15,0 1 0 16,0 2 0-16,-1 1 0 15,0 3 0-15,-2 5 0 16,0 6 0 0,-5 5 0-16,-4 4 0 0,-4 7 0 15,-5-1 0-15,-1-2 0 16,-2-2 0-16,1-4 0 16,0-4 0-16,0-6 0 15,0-6 0 1,1-2 0-16,2-6 0 15,6-3 0-15,3-5 0 16,5-2 0-16,7-3 0 16,4 0 0-1,5 0 0-15,4 2 0 0,5-1 0 16,4 5 0-16,1 2 0 16,2 0 0-16,0 6 0 15,-3 2 0-15,0 3 0 16,-2 0 0-16,-1 4 0 15,2 2 0-15,0 1 0 16,6 1 0-16,6 2 0 16,3-3 0-1,5 2 0-15,-1-3 0 16,1 2 0-16,-4-5 0 16,-4-1 0-16,-2-2 0 15,-1-4 0 1,-1-5 0-16,-1-2 0 15,0-6 0-15,-6-8 0 0,-8 0 0 16,-8-3 0-16,-7-4 0 16,-11 0 0-1,-5 1 0-15,-6 0 0 0,-8 2 0 16,-3 4-135 0,-4 8-258-16,80 10-565 15,-98 3-585-15,-2 4 113 16,-7 2 101-16,-5 4 89 15</inkml:trace>
  <inkml:trace contextRef="#ctx0" brushRef="#br0" timeOffset="48105.16">7822 9617 4069 0,'0'0'155'0,"0"0"49"16,0-2 75-16,0 2 115 15,0 0 11-15,0 0 11 16,0 0 7-16,0 0 10 15,0 0 10 1,0 0-104-16,0 0-66 0,0 0-53 16,0 0-87-1,0 0-128-15,0 4-5 16,0 8 0-16,0 5 0 16,0 12 0-1,0 8 0-15,0 2 0 0,0 2 0 16,-1 0 0-16,1-5 0 15,0-7 0 1,0-6 0-16,0-6 0 0,0-8 0 16,0-5 0-16,4-2 0 15,5-8 0 1,5-4 0-16,5-8 0 16,7-4 0-16,0-6 0 15,1 0 0 1,-1 2 0-16,-1 4 0 0,-6 5 0 15,-2 6 0-15,-5 3 0 16,-1 7 0-16,-2 2 0 16,0 5 0-16,-1 6 0 15,5 1 0-15,-1 5 0 16,3 0 0 0,3 2 0-16,2-5 0 15,3 1 0-15,-1-5 0 16,3-5 0-16,-2-4 0 15,0-2 0-15,-3-4 0 16,0-3 0-16,-3-4 0 16,-4-4 0-16,-5-9 0 15,-4-6 0-15,-4-6 0 16,-6-4 0-16,-7 0 0 16,-4 0 0-16,-4 6 0 15,-4 6 0-15,2 6 0 16,2 6 0-1,5 6 0-15,4 6 0 16,4 1-215-16,4 3-131 16,2 1-111-16,7 2-216 15,4-27-817-15,9 25 107 16,5-1 94-16,8 0 83 16</inkml:trace>
  <inkml:trace contextRef="#ctx0" brushRef="#br0" timeOffset="48376.45">8692 9677 5438 0,'0'1'282'16,"1"-1"2"-1,4 0 6-15,9 0 3 16,7-1 5-16,10-5 4 0,8-1 6 16,4-4 4-16,0-3 6 15,-5 0-252-15,-5 0-280 16,-4 4-206 0,-9 2-1349-16,-10 5 147 15,-5 1 128-15,-5 1 110 16</inkml:trace>
  <inkml:trace contextRef="#ctx0" brushRef="#br0" timeOffset="48617.44">8744 9845 5470 0,'-2'5'267'0,"2"-1"4"15,2 1 3-15,11-3 6 16,11 1 3-16,11-8 3 15,9 0 5 1,4-3 5-16,-5-2 3 16,-8 0-125-16,-9 1-219 15,-10 4-221-15,-6 2-158 16,-4 1-1319-16,-5 0 144 16,-1 0 123-16</inkml:trace>
  <inkml:trace contextRef="#ctx0" brushRef="#br0" timeOffset="49749.64">10199 9609 3524 0,'0'0'63'0,"2"1"4"16,2-1 3-16,2 0 8 15,-2 0 9 1,2 0 22-16,0 0 24 16,-5 0 27-16,1 0 28 15,-2 0-34-15,1 0-16 16,-1-1 0-16,0-2 0 16,2-2-6-16,-2-1-7 15,0-5-16-15,0-2-23 16,1-3-21-16,-1 0-17 15,0-1 22-15,-3 3 16 16,-1 1 7 0,-4 3 15-16,-4 2 11 15,-3-1 6-15,-1 4 11 16,2 1 10-16,-3 3 1 16,2 1-4-16,-2 0-36 15,-2 3-11-15,0 1-2 16,0 5 15-1,-1 4 11-15,-2 5 14 0,3 3-16 16,1 3-13-16,-1 4-5 16,5 3-7-16,1 0 0 15,5 0-4-15,6-2-10 16,0-3-34 0,4-3-21-16,-1-3-24 0,3-3 0 31,5-6 0-31,2 0 0 0,8-7 0 15,3-3 0-15,4-2 0 16,3-4 0-16,1-7 0 16,0-2 0-16,-2-8 0 15,-2-2 0-15,-6-3 0 16,-3 1 0 0,-5 3 0-16,-4 5 0 0,-2 6 0 15,-4 5 0 1,1 4 0-16,1 3 0 15,1 4 0-15,4 8 0 16,2 4 0-16,2 4 0 16,1 8 0-16,1-3 0 15,2 2 0-15,-1-4-194 16,4 0-241 0,1-12-1336-16,3-3 148 15,2-4 128-15,1-8 110 16</inkml:trace>
  <inkml:trace contextRef="#ctx0" brushRef="#br0" timeOffset="50441.1">9863 9269 4826 0,'-2'-8'296'0,"-1"4"31"15,-4 2 5-15,-3 12 6 16,-4 21 7-16,-1 20 5 16,-1 17 7-1,6 16 7-15,6 7 6 16,2 1-117-16,12 3-220 16,7-7-33-16,10-9 0 15,6-8 0-15,12-14 0 16,1-13-8-16,10-15-400 15,5-17-1420-15,4-11 157 16,2-13 134-16,-5-14 117 31</inkml:trace>
  <inkml:trace contextRef="#ctx0" brushRef="#br0" timeOffset="50864.26">10664 9640 5589 0,'-1'0'273'0,"-1"0"3"16,1 0 5-16,-1 0 3 16,7 0 5-16,12-3 4 15,12-1 4-15,10-1 5 16,14-5 5-1,9-2-307-15,-2-1 0 16,-10 1 0-16,-5 0 0 16,-10 1 0-16,-14 0-76 15,-9 3-291-15,-8 1-209 16,-7-3-1091-16,-8 4 133 16,-9-1 113-16,-5 1 102 15</inkml:trace>
  <inkml:trace contextRef="#ctx0" brushRef="#br0" timeOffset="51112.57">10837 9359 4591 0,'-1'-14'355'0,"1"0"9"16,-1-2 6-16,-2 2 6 16,4 9 9-16,-1 12 8 15,0 12 7 1,2 10 9-16,0 11 8 15,4 10-286-15,0 2-131 32,0 1 0-32,-3-4 0 0,-2-7 0 15,-1-7-285-15,0-6-232 0,4-14-1207 16,4-9 140-16,2-8 122 16,6-10 107-16</inkml:trace>
  <inkml:trace contextRef="#ctx0" brushRef="#br0" timeOffset="51574.14">11284 9127 7237 0,'0'-5'104'0,"0"3"0"15,1 6 0-15,-1 11 2 16,3 14-1-16,-3 15 2 15,0 5 0 1,0 3 0-16,0-4 3 16,0-5-110-16,0-10 0 0,0-7 0 15,0-11 0 1,0-6 0-16,3-6 0 16,4-7 0-16,6-8 0 15,7-11 0-15,8-4 0 16,6-4 0-16,3 1 0 15,2 2 0-15,-2 8 0 16,-4 8 0-16,-2 6 0 16,-9 8 0-16,-5 8 0 15,-5 6 0-15,-8 6 0 16,-4 2 0 0,-8 2 0-16,-11 1 0 15,-8-2 0-15,-8-3 0 16,-9-2 0-1,0-3 0-15,1-7 0 0,4-2-275 16,7-6-245-16,-1-79-1207 16,9 57 141-16,7-14 122 15</inkml:trace>
  <inkml:trace contextRef="#ctx0" brushRef="#br0" timeOffset="51815.46">11489 8739 6927 0,'40'0'136'0,"20"5"1"16,16 18 3-16,13 14-2 31,-15 20 2-31,-9 24 2 0,-11 19 0 0,-16 9 1 16,-15 5 3-16,-18 2-146 15,-24-7 0-15,-21-12 0 16,-19-16-14-1,-12-12-501-15,-13-20-1283 0,4-21 152 16,7-16 131-16,15-16 113 16</inkml:trace>
  <inkml:trace contextRef="#ctx0" brushRef="#br0" timeOffset="52223.17">13030 9006 8191 0,'-2'1'0'0,"-7"9"0"31,-10 9 0-31,-10 12 0 0,-9 8 0 16,-12 15 0-16,-1 0 0 16,-3-3-267-16,2-1-213 15,3-10-1260-15,9-10 144 16,8-15 122 0</inkml:trace>
  <inkml:trace contextRef="#ctx0" brushRef="#br0" timeOffset="52443.96">12594 9100 6107 0,'21'0'221'15,"10"3"2"-15,7 8 3 16,9 6 3 0,-6 7 2-16,-6 10 3 0,-1 3 3 15,-5-5 3-15,-8-5 3 16,-8-6-389-16,-2-4-253 15,77-5-545-15,-86-8-599 32,-7-7 113-32,-3-7 101 0</inkml:trace>
  <inkml:trace contextRef="#ctx0" brushRef="#br0" timeOffset="52654.3">12787 8913 5819 0,'-2'-10'250'15,"2"-1"3"-15,2 6 3 16,2 9 4-16,6 18 3 16,8 19 3-1,4 14 5-15,3 10 3 16,-3 4 5-16,-6 0-279 0,-7-5 0 16,-5-3-289-16,-4-7-308 15,-9-6-1105 1,-8-13 138-16,-4-12 118 0,-8-8 105 15</inkml:trace>
  <inkml:trace contextRef="#ctx0" brushRef="#br0" timeOffset="52833.44">12664 9292 8034 0,'31'-19'17'15,"12"-4"1"1,13-5-1-16,16-1 0 0,-11 7 1 15,0 9-298-15,1 0-326 16,-5-1-1078 0,-4 2 135-16,3-1 116 15</inkml:trace>
  <inkml:trace contextRef="#ctx0" brushRef="#br0" timeOffset="53139.21">13861 8835 5277 0,'4'-16'304'16,"-2"0"3"-16,-2-1 6 15,-10 4 5-15,-18 11 5 16,-9 16 6 0,-11 13 5-16,-5 15 6 15,5 7 6-15,10 9-346 16,15-1 0-16,15-7 0 15,14-4 0-15,21-9 0 16,15-7 0-16,13-14 0 16,8-4 0-16,1-8 0 15,-5-4 0-15,-11-3-259 32,-10 2-210-32,-15-47-1276 0,-15 38 145 15,-8 0 123-15,-14 0 109 16</inkml:trace>
  <inkml:trace contextRef="#ctx0" brushRef="#br0" timeOffset="54417.32">9819 10522 3946 0,'-11'4'162'0,"-1"0"79"16,-1 1 58-16,0 0 43 31,12-4 33-31,0-1 50 0,6 0 9 0,10 0 11 16,8 0 8-16,7-1-98 15,10-2-78 1,4-2-89-16,-2-2-66 0,-6-1-43 15,-7 0-31 1,-10 2-48-16,-8 2 0 16,-7 1 0-16,-11 3 0 15,-15 1 0-15,-8 2 0 16,-6 4 0-16,-7 0 0 16,5 1 0-1,9-1 0-15,13 0-206 0,8-3-234 16,9-5-1326-16,14-1 147 15,9-5 127 1,12-8 110-16</inkml:trace>
  <inkml:trace contextRef="#ctx0" brushRef="#br0" timeOffset="55992.59">10274 10326 4306 0,'-1'0'102'0,"1"0"14"16,0 0 0-16,4 0-25 15,12 0-90-15,17-3-316 32,5-4-656-32,7-2 47 0,5-4 45 15,-2-4 39-15</inkml:trace>
  <inkml:trace contextRef="#ctx0" brushRef="#br0" timeOffset="56682.48">10868 10181 3644 0,'-2'0'168'0,"1"2"55"15,1-2 78-15,-2 0 80 16,7 0 62-16,7-2 10 16,8 1 11-16,7-3-145 0,11 0-212 15,4-7-1598 1,8 0 106-16,0-6 96 15,4-2 83-15</inkml:trace>
  <inkml:trace contextRef="#ctx0" brushRef="#br0" timeOffset="57732.59">11124 8854 3188 0,'0'0'104'0,"1"-3"25"16,-1 1 6 0,2-2 3-16,0 0 1 15,8-2-3-15,5-1-51 0,11 1-221 16,4-2-717-16,6-5 37 16,7-3 35-1</inkml:trace>
  <inkml:trace contextRef="#ctx0" brushRef="#br0" timeOffset="58783.22">11883 10072 4596 0,'-1'0'284'0,"-1"0"63"15,2-1 7-15,0 1 4 32,0 0 9-32,0 0 7 0,4 0 6 0,10-3 8 0,12-1 9 15,11-2-483-15,17-10-1738 16,8-3 156-16,4-8 134 15,6-6 116 1</inkml:trace>
  <inkml:trace contextRef="#ctx0" brushRef="#br0" timeOffset="60334.11">12843 9874 3621 0,'0'0'119'16,"0"0"21"-16,0 0 11 15,0 0 13 1,0 0 17-16,0 0 28 0,0 0 57 16,0 0 74-1,0 0 90-15,0 0-55 16,-2 0-38-16,2 0-15 0,-2 0-7 15,2 0-10 1,0 0-15-16,0 0-24 16,0 0-62-16,0 0-78 15,0 0-96-15,-4 0-30 16,2 0 0 0,-1 0 0-16,3 0 0 0,0 0 0 15,3 0 0 1,14-1 0-16,16-3 0 0,13-6 0 15,8 0 0 1,9-4 0-16,-6 1-349 16,60 1-1497-16,-75 5 160 15,-9-5 136-15,-4 4 119 16</inkml:trace>
  <inkml:trace contextRef="#ctx0" brushRef="#br0" timeOffset="61786.45">13894 9707 5861 0,'-4'-1'241'0,"0"1"3"15,4 0 3-15,4-5 3 16,17 1 3-16,10-3 4 16,11-2-138-1,14-1-158-15,1-2-164 0,50-2-1479 16,-57 1 134-16,-10 0 116 15,-12 0 103-15</inkml:trace>
  <inkml:trace contextRef="#ctx0" brushRef="#br0" timeOffset="61935.3">13867 9793 4499 0,'-4'8'59'16,"4"-1"-2"-16,9-1-114 15,80-2-416 1,-34-9-419-16,18-11 40 0,17-4 38 16,8-8 34-16</inkml:trace>
  <inkml:trace contextRef="#ctx0" brushRef="#br0" timeOffset="66450.98">9763 10730 3552 0,'0'-1'148'0,"-1"1"18"16,1 0 20-16,0-1 27 15,0 2 31-15,0-2 48 16,0 1 70-16,0 0 74 15,0 0 39 1,-2 0-105-16,-1 0-47 16,2-2-16-16,-2 0-18 15,0-4-23-15,-1-4-32 16,1-5-50-16,2-3-75 16,1-3-74-16,1-2-35 15,7-3 0-15,10 2 0 16,11-3 0-16,15-2 0 15,16 0 0-15,12 1 0 16,8 0 0-16,6 2 0 16,-1 2 0-16,0 3 0 15,-5 5 0 1,-5 2 0-16,-3 4 0 16,-5 3 0-16,-4 3 0 15,-4 1 0-15,5 3 0 16,-8 0 0-16,3 0 0 15,-1 0 0-15,-2 0 0 16,-2-1 0-16,-5-3 0 16,1 1 0-16,1-4 0 15,-2-2 0-15,3-1 0 16,-1-3 0 0,1 1 0-16,2 0 0 15,3 0 0-15,2-2 0 16,4-1 0-16,-2 0 0 0,0 0 0 15,-2-3 0 1,-5 0 0-16,-4 3 0 16,-8-2 0-16,-2 1 0 15,-5 4 0-15,-2-1 0 16,-1 4 0-16,0 5 0 16,1 2 0-16,-1 2 0 15,4 4 0 1,2 1 0-16,2-1 0 15,2 2 0-15,1-3 0 16,0-2 0-16,-2-1 0 16,1-1 0-16,1-3 0 15,-1-1 0-15,4-4 0 16,1-2 0-16,4-4 0 16,1 0 0-16,4-3 0 15,-2 1 0-15,-2 1 0 16,-3 1 0-16,-2 1 0 15,-7 1 0 1,-4 3 0-16,1 1 0 31,-6 4 0-31,1 2 0 0,3 2 0 16,3 1 0-16,2 0 0 0,2 1 0 16,0-2 0-16,3 1 0 15,-2 0 0-15,-5-1 0 16,0-4 0-16,3-2 0 15,-3-2 0-15,-2-2 0 16,1-2 0-16,0 0 0 16,1-1 0-16,-4 3 0 15,-1-2 0 1,-1 4 0-16,-3 2 0 16,-2 1 0-16,2 3 0 15,-1 2 0-15,3 1 0 16,5-1 0-16,2 2 0 0,4-1 0 15,3-1 0 1,0 1 0-16,2-2 0 16,-4-1 0-1,0-1 0-15,-5-5 0 0,-2-1 0 16,-7-1 0 0,0 1 0-16,-6-1 0 0,-4 1 0 15,-4 0 0-15,-3 2 0 16,-1 0 0-16,-1 1 0 15,-2 1 0-15,-1 1 0 16,1 0 0 0,1 2 0 15,-3 0 0-31,3 1 0 0,-1-1 0 0,0 2 0 31,-2-2 0-31,-1 1 0 0,-3 0 0 0,3 1 0 0,-5-1 0 16,0 2 0-1,0 0 0-15,0 0 0 0,0 0-237 16,-7 0-300-16,-7 0-1194 16,-8-1 140-16,-5-3 124 15,-5-3 106-15</inkml:trace>
  <inkml:trace contextRef="#ctx0" brushRef="#br0" timeOffset="71460.51">6904 9304 3489 0,'-2'-1'150'15,"-1"-3"32"-15,1 0 29 16,0 0 19-16,4-2 29 16,-2 3 32-1,0 2 77-15,5 1 87 16,8 10 29-16,6 10-112 15,6 9-45-15,6 8-29 16,0 4-29-16,2-5-16 16,-3-3-28-1,4-10-30-15,-1-7-84 16,0-6-89-16,6-7-22 16,3-10 0-16,4-9 0 0,9-10 0 15,4-13 0 1,9-15 0-1,7-11 0-15,5-9 0 0,-1-3 0 16,-5-3 0-16,-11 10 0 16,-8 10 0-16,-16 11 0 15,-13 12 0-15,-9 12 0 16,-8 8 0-16,-6 9 0 16,-3 2 0-16,0 5 0 15,0-1-52 1,-4 5-285-16,-5 5-170 15,-3 0-1192-15,-14 5 136 16,-11 1 118-16,-11 0 105 16</inkml:trace>
  <inkml:trace contextRef="#ctx0" brushRef="#br0" timeOffset="71979.1">7289 8958 4406 0,'0'-5'143'0,"-1"1"16"16,1 1 177 0,4 7 33-16,3 13 9 31,5 13 6-31,2 14 9 0,4 8 7 15,2 5 10-15,2-1-121 16,3-4-36-16,6-3-16 0,4-7-203 16,5-5-34-16,9-9 0 15,12-13 0-15,12-7 0 16,11-10 0 0,11-14 0-1,5-10 0-15,1-11 0 0,0-9 0 16,-5-6 0-16,-6 0 0 15,-8 4 0-15,-8 6 0 16,-13 7 0 0,-13 5 0-16,-13 7 0 0,-11 4 0 15,-10 5 0-15,-8 4 0 16,-4 5 0-16,-1 1 0 31,-2 2 0-31,1 1 0 0,0 1 0 16,1 0 0-16,-1 0 0 15,0-1 0-15,0 1 0 16,-1 0 0-16,-5 0 0 16,-10 0-255-1,-10-1-164-15,4 2-421 0,-28 0-697 16,-11 0 114 0,-4 2 100-16,-6 0 87 0</inkml:trace>
  <inkml:trace contextRef="#ctx0" brushRef="#br0" timeOffset="82114.2">1501 12383 2199 0,'-2'2'83'16,"2"-2"24"-16,-2 0 18 16,2 0 18-16,-2 0 32 15,2 0 28-15,-2 0 16 16,0 0 26-1,1 0 15-15,-2 0-51 16,-1 0-4-16,1 0-12 16,-2-2-8-1,2 1 1-15,0 0-19 0,1-2-14 32,-5 1 0-32,7 1-9 0,0-2 8 15,-2 2 5-15,2 1-7 0,0-2 4 16,0 1-4-16,0 1-9 15,0 0-13 1,0 0-10-16,0 0-10 16,0-1-4-16,0 1-7 15,0 0 13-15,0-2 12 16,0 2-4-16,0 0 3 16,0-1-6-16,0 1 7 15,0 0-8-15,0 0-2 16,0 0-3-16,0 0-16 15,0 0-26-15,0 0-24 16,0 0-12-16,0-1-9 16,0 1-2-16,0 0-5 15,0 0 0 1,0-1 0-16,0 1-9 16,0 0 2-16,0 0-8 15,0 0 0-15,0 0 0 16,0 0 0-16,0 0 0 15,0 0 0-15,0 0 0 16,0 0 0-16,0 0 0 16,2 0 0-16,12-3 0 15,11-4 0-15,18-4 0 16,15-7 0 0,11-6 0-16,3-3 0 15,-6-1 0-15,-8 2 0 16,-11 2 0-16,-14 6 0 15,-15 4 0-15,-9 3 0 16,-4 6 0-16,-7 2 0 16,2 3 0-16,0 0-201 15,0 0-306-15,7-53-1242 16,8 49 144-16,13-4 124 16,7-3 110-16</inkml:trace>
  <inkml:trace contextRef="#ctx0" brushRef="#br0" timeOffset="82804.32">2468 12390 3268 0,'-5'4'146'15,"4"-4"25"-15,-4 1 19 16,2 2 18 0,3-3 17-16,0 0 22 15,0 0 32-15,0-3 74 0,3 3 103 16,3 0-68 0,6-1-41-16,5-6-22 0,5 1-15 15,1-3-13-15,3-3-14 16,0 2-20-1,0-3-29-15,1-1-78 0,1 2-111 16,0-1-45 0,-1-1 0-16,-4 2 0 15,-3 3 0-15,-6 1 0 16,-4 4 0-16,-5 0 0 16,-4 3 0-16,-1 1 0 15,0-2 0 1,0 2 0-16,0 0-14 15,0 0-291-15,0 0-159 16,5 2-1266-16,2 2 141 16,6-1 123-16</inkml:trace>
  <inkml:trace contextRef="#ctx0" brushRef="#br0" timeOffset="83288.82">3410 12414 4800 0,'-1'3'82'15,"1"1"40"-15,0-2 44 16,3 0 86-16,9-1 76 16,11-4 6-16,8-2 5 15,11-5 7-15,7 0 6 16,-1-6-39-1,-2 1-44-15,-4 0-43 16,-9 2-48-16,-7 1-94 16,-6 4-84-16,-9 2 0 15,-7 1 0-15,-2 4 0 16,-2-3 0-16,0 4 0 16,0 0 0-1,0-2 0-15,0 2-349 0,5 0-362 16,-4-3-945-16,-1-6 130 15,-1 1 114 1,-3-4 100-16</inkml:trace>
  <inkml:trace contextRef="#ctx0" brushRef="#br0" timeOffset="88506.14">10143 13049 4062 0,'4'-12'204'15,"3"0"110"-15,-1-5 86 16,0-1 8-16,-3 7 9 16,0 1 11-16,-2 5 8 15,-1 0 9-15,2 4 12 16,-2-1-158 0,0 2-74-16,0 0-129 15,0 0-96-15,-3 4 0 16,-3 7 0-16,-6 7 0 15,-6 7 0-15,-10 11 0 16,-2 5 0-16,-9 3 0 31,-2 1 0-31,-6 0 0 0,0-2 0 0,-4-2 0 16,0-3 0 0,2-4 0-16,0-4 0 15,5-8 0-15,3-2 0 16,5-8 0-16,5-5 0 15,4-4 0-15,2-7 0 16,4-9 0-16,2-2 0 16,3-5 0-16,3-6 0 15,6-2 0-15,2 2 0 16,4-3 0-16,1 1 0 16,6-2 0-16,3 0 0 15,5-2 0 1,6-1 0-16,8-3 0 15,2 4 0-15,0 1 0 16,1 4 0-16,-4 9 0 16,-4 4 0-16,-2 6 0 15,-3 8 0-15,1 9 0 16,-3 10 0-16,2 10 0 16,-3 12 0-16,2 7 0 15,-1 10 0-15,4 1 0 16,5 1 0-16,1-3 0 15,4-2 0 1,3-5 0 0,3-11 0-16,2-4 0 0,4-10 0 15,-3-10 0-15,1-4 0 16,5-5-363-16,3-3-1480 16,2-9 160-16,3-9 135 15,1-10 120 1</inkml:trace>
  <inkml:trace contextRef="#ctx0" brushRef="#br0" timeOffset="88909.04">10791 13146 6319 0,'-1'0'199'15,"1"0"2"1,0-2 3-16,7 1 1 16,12-5 3-1,8 1 2-15,14-2 2 0,12-2 2 16,2-2 5-16,-2 6-219 16,-5-2-228-16,-6 1-182 15,43 1-1358-15,-60 5 146 16,-8-1 128-1,-8-1 111-15</inkml:trace>
  <inkml:trace contextRef="#ctx0" brushRef="#br0" timeOffset="89122.06">10865 13317 5345 0,'-3'6'285'16,"1"1"2"-16,5-2 6 0,9 1 4 15,17-4 5-15,9-2 3 16,9-2 7-16,6-2 3 16,-2 0 7-16,-5-3-194 15,-8-1-467-15,2 4-405 16,-15-3-905-16,-4-2 128 16,-2-2 114-1,2-1 98-15</inkml:trace>
  <inkml:trace contextRef="#ctx0" brushRef="#br0" timeOffset="89730.42">12023 12853 5359 0,'0'-10'296'16,"2"-2"3"-16,2 1 6 15,6 2 3-15,6 9 7 16,6 10 3-16,6 12 7 16,7 8 5-1,-3 5 6-15,1 7-336 0,1-3 0 16,-3-1 0-1,-2-3 0-15,-3-3 0 16,-4-5 0-16,-7-5 0 0,-5-6 0 16,-4-3-165-1,1-6-256-15,70-5-1361 16,-66-2 150-16,-3-6 128 16,5-10 112-16</inkml:trace>
  <inkml:trace contextRef="#ctx0" brushRef="#br0" timeOffset="90025.74">12468 12872 5359 0,'1'-9'296'15,"-1"3"3"1,0-2 6-16,2 2 3 16,0 13 7-16,-2 12 3 15,2 13 7-15,-2 13 5 16,0 10 6-16,0 6-336 15,0 5 0-15,0 1 0 16,-6-3 0-16,1-5 0 16,-5-2 0-16,-2-7 0 15,-1-6 0-15,1-13 0 16,5-8 0 0,1-9-362-16,5-10-458 15,1-11-803-15,1-13 125 16,1-12 110-16,7-13 96 15</inkml:trace>
  <inkml:trace contextRef="#ctx0" brushRef="#br0" timeOffset="90797.17">12787 12950 5906 0,'4'-7'241'16,"6"-3"3"-16,5-2 4 16,12-1 2-16,5 3 3 15,10 3 4-15,10-2 4 16,0 3 2-16,4-4 5 15,-7 1-268-15,-3-1 0 16,-8 0 0-16,-9 0 0 16,-6 1 0-1,-10 3 0-15,-5 2 0 16,-6-3 0-16,1 7 0 16,-3 0 0-16,0 0 0 15,0 0 0-15,0 0 0 16,0 0 0-16,0 0 0 15,0 0 0 1,0 3 0-16,-3 5 0 0,-1 5 0 16,-11 8 0-16,-8 8 0 15,-8 7 0-15,-7 7 0 16,-8 4 0 0,2 6 0-16,-2 1 0 15,4-3 0-15,2-3 0 16,6-3 0-16,7-8 0 0,7-4 0 15,7-10 0 1,5-6 0 0,6-7 0-16,2-5 0 0,0-1 0 15,0-3 0-15,0-1 0 16,0 0 0-16,0 0 0 16,5 0 0-16,6-3 0 15,9-3 0 1,15-3 0-16,15-6 0 15,11-3 0 1,12-2 0-16,3-1 0 0,3 2 0 16,-8 2 0-16,-10 2 0 15,-9 2 0-15,-14 2 0 16,-16 3 0-16,-13 1 0 16,-4 3 0-16,-5 3 0 15,-1-2 0-15,-5 2 0 16,2-2-378-1,-10-1-1461-15,-4-1 158 16,-11-3 137 0</inkml:trace>
  <inkml:trace contextRef="#ctx0" brushRef="#br0" timeOffset="92800.45">11889 12287 1843 0,'0'0'89'0,"0"1"25"16,0 0 32-16,0-1 29 16,0 0 36-16,0 2 22 15,0-2 10-15,2-2 15 16,-2 4 19-1,2 1-44-15,1 2-29 0,2 4-17 16,1 5-26-16,-3 3-28 16,3 2-33-16,0-2-10 15,3-1 6 1,3-2 13-16,5-5 7 16,4-1-3-16,8-5 9 15,4-3 5-15,8-3 22 16,2-2 39-16,2-7 37 15,0-2 29-15,-2-2 29 16,-2-4-11-16,-4 1-21 16,-7 1-7-16,-4 1-15 15,-6 5-13-15,-5 1-30 16,-5 4-45-16,-6-1-41 16,-1 4-41-1,-3 2-45-15,2 0-74 16,-2 2-263-16,2 0-223 15,0-60-1144-15,1 55 135 16,4-4 117-16,0-7 104 16</inkml:trace>
  <inkml:trace contextRef="#ctx0" brushRef="#br0" timeOffset="95615.84">8434 3825 3424 0,'6'0'48'0,"13"-6"23"15,16-3 15 1,22-5 19-16,27-4 22 16,25-13 13-16,12-3 10 15,9-4 5 1,0-3 1-16,-6 3-13 0,-13 4-35 15,-18 6-29-15,-21 9-41 16,-23 9-70-16,-22 3-57 16,-18 4-52-16,-18 4-98 15,-18 3-151-15,-25-2-467 16,-25 6 36 0,-23 5 36-16,-18-1 32 0</inkml:trace>
  <inkml:trace contextRef="#ctx0" brushRef="#br0" timeOffset="97541.95">12416 13976 2301 0,'-4'1'106'0,"-2"3"34"0,-3-2 45 16,-1 0 40-1,3-1 43-15,1-1 46 0,-1 0 37 16,0 0 106-16,1 0 106 15,1 0-44 1,1 0-31-16,0 0-30 16,2 0-43-16,2 0-39 15,-1 0-43-15,2 0-47 16,3-1-36-16,13-2-114 16,17-6-116-16,27-6-20 15,28-6 0 1,22-7 0-16,12-2 0 0,3-6 0 15,-3 1 0-15,-12 2 0 16,-15 2 0-16,-20 8 0 16,-19 3 0-1,-24 9 0-15,-14 3 0 16,-13 3 0-16,-10 4 0 31,-8 0 0-31,-5 2-255 0,-11 5-127 0,-5 5-259 16,-7 1-957-1,-6 9 122-15,-3 0 106 0,-2 1 94 16</inkml:trace>
  <inkml:trace contextRef="#ctx0" brushRef="#br0" timeOffset="97850.21">12466 14061 5553 0,'-4'2'269'0,"2"0"4"15,8-1 2-15,23 1 5 16,35-4 4-16,27-6 5 16,23-6 3-16,17-5 5 15,-3-4 4-15,-9-3-223 16,-14 2-78-16,-23 2 0 16,-22 6 0-1,-24 3 0-15,-21 6 0 0,-9 2 0 16,-12 2 0-1,-9 2 0-15,-1 1-264 16,-1-2-141 0,8 2-284-16,-1 0-888 0,10-4 119 15,12-10 104-15,8-8 92 16</inkml:trace>
  <inkml:trace contextRef="#ctx0" brushRef="#br0" timeOffset="106877.5">12394 15280 5508 0,'3'0'279'15,"-1"0"5"-15,0 0 3 16,0-1 6-16,1 1 3 16,-1 0 6-16,-2 0 3 15,2 0 7-15,0 0 3 16,3 5-305-16,6 10-10 16,0 14 0-1,2 18 0-15,-3 19 0 16,-6 20 0-16,-4 14 0 15,-2 4 0-15,-4-1 0 16,0-8 0-16,0-13 0 16,-3-12 0-16,0-14 0 15,0-13 0-15,4-11 0 16,1-12 0-16,0-5 0 16,2-11 0-16,1-2 0 15,-1-2 0 1,-5-6 0-16,0-7 0 15,-3-5 0-15,0-8 0 16,-1-4 0-16,0-5 0 16,2-6 0-16,1-5 0 15,2-5 0-15,0-2 0 16,1-6 0-16,3-3 0 16,0 2 0-16,4-1 0 15,2 1 0 1,8 3 0-16,10 0 0 0,8 1 0 15,16-4 0-15,11-1 0 16,12-4 0 0,5 1 0-16,2 6 0 15,-7 8 0-15,-12 9 0 16,-12 14 0-16,-17 14 0 16,-16 11 0-16,-11 13 0 15,-15 13 0-15,-13 10 0 16,-8 10 0-16,-3 4 0 15,3 1 0-15,13-3 0 16,11-5 0-16,23-4 0 16,15-5 0-1,15-1 0-15,2-1 0 16,6 1 0-16,-14-1 0 16,-14 1 0-16,-15-1 0 15,-24 2 0-15,-20-4 0 16,-16-4 0-16,-15-1 0 15,-2-9 0-15,3-8 0 16,11-6 0-16,22-13-290 16,21-10-242-16,28-15-1187 15,31 0 140-15,19-7 121 16,13 3 105 0</inkml:trace>
  <inkml:trace contextRef="#ctx0" brushRef="#br0" timeOffset="107074.32">13358 15453 8191 0,'20'0'0'15,"16"-1"0"1,11-3 0-16,18-3 0 0,2-4 0 15,3-1 0 1,-5-1-182-16,-4 0-299 16,-14-61-1281-16,-13 63 146 15,-18-1 126-15</inkml:trace>
  <inkml:trace contextRef="#ctx0" brushRef="#br0" timeOffset="107316.11">13380 15754 7826 0,'-7'9'41'16,"7"1"-1"-16,16-2 0 15,20-4 0-15,29-8 1 16,19-11-47 0,12-7-256-16,1-3-172 15,-6-8-1273-15,-11 2 137 16,-7-1 120-16,-12-1 104 15</inkml:trace>
  <inkml:trace contextRef="#ctx0" brushRef="#br0" timeOffset="107813.62">15757 14811 8191 0,'0'-6'0'15,"-3"6"0"-15,-11 13 0 16,-12 17 0-16,-16 20 0 0,-17 21 0 16,-18 14 0-16,-1 8 0 15,-4-3 0-15,4-3 0 16,4-9 0-1,9-4-136-15,9-15-362 16,7-41-1271-16,13 6 147 16,9-18 128-16,9-16 110 15</inkml:trace>
  <inkml:trace contextRef="#ctx0" brushRef="#br0" timeOffset="108070.38">15117 14927 8191 0,'19'-2'0'0,"16"2"0"0,14 7 0 15,18 10 0-15,7 7 0 16,3 11 0 0,-1 11 0-16,-8-1 0 15,-8-3 0-15,-10 3 0 0,-10-4-228 16,-5-3-200-1,16-7-444-15,-29-5-661 16,-4-7 112-16,-5-8 100 16,2-8 88-16</inkml:trace>
  <inkml:trace contextRef="#ctx0" brushRef="#br0" timeOffset="108814.56">16208 14880 8191 0,'11'-5'0'0,"10"-4"0"15,13-5 0-15,18-4 0 16,15-2 0 0,12 1 0-16,7 0 0 0,1-3 0 15,1-1 0-15,-7 3 0 16,-13-1 0 0,-10 0 0-16,-12 4 0 15,-14 2 0 1,-15 3 0-16,-7 5 0 0,-6 1 0 15,-4 3 0-15,0 2 0 16,0 1 0-16,0 0 0 31,0 0 0-31,0 0 0 0,0 3 0 0,-1 4 0 16,-9 11 0-16,-6 7 0 16,-13 16 0-16,-17 12 0 15,-14 15 0-15,-14 8 0 16,-10 7 0-1,3 1 0-15,-1-9 0 16,11-4 0-16,9-11 0 16,14-11 0-16,14-13 0 15,12-10 0-15,15-11 0 16,7-8 0-16,13-7 0 16,13-3 0-16,14-7 0 15,11-5 0-15,17 0 0 16,8-4 0-1,8-3 0-15,-2 1 0 16,5 2 0-16,-6-1 0 16,-9 0 0-16,-8 5 0 15,-11 0 0-15,-13 0 0 16,-8 3 0-16,-9 1 0 16,-10 3 0-16,-3 0 0 15,-2 5 0-15,-7-1 0 16,0 2 0-16,1 1-137 15,-2 1-308-15,-2-9-1339 16,4 5 151 0,-4-5 128-16,-2-3 112 15</inkml:trace>
  <inkml:trace contextRef="#ctx0" brushRef="#br0" timeOffset="110435.18">15263 16044 8191 0,'25'4'0'15,"40"-2"0"-15,42-7 0 16,46-3 0-16,37-7 0 16,30-12 0-16,11-5 0 15,-1 0 0 1,-12-1 0-16,-16 2 0 16,-28 2 0-16,-39 9 0 15,-46 2 0-15,-39 6 0 16,-39 4-273-16,-36 4-135 15,-21 7-362-15,-29 4-783 16,-20 5 116-16,-18 8 101 16,-15 2 90-16</inkml:trace>
  <inkml:trace contextRef="#ctx0" brushRef="#br0" timeOffset="110687.95">15602 16383 5439 0,'-14'13'286'0,"8"2"5"16,18-1 5 0,33-5 4-16,53-9 4 0,36-19 5 15,38-8 6-15,23-8 3 16,7-3 7-16,-11-2-317 16,-17 3-8-16,-30 1 0 15,-39 7 0-15,-39 7 0 16,-34 4-280-16,-25 6-115 15,-20 4-254-15,-16 0-937 16,-4-3 120-16,6-3 105 16,10-8 93-16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6:54:49.51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1442 3724 2711 0,'0'-7'102'0,"-1"-1"35"16,-4-3 19-16,3-2 22 16,-1 3 27-1,3-1 22-15,-2 2 20 16,4 1 11-16,-4 2 10 15,1 2-70-15,1 2-23 16,0 2-33-16,-2-1-9 16,1 1-16-16,-1 0-20 15,2 0-16-15,-1 0 5 16,1 0 32-16,0-1 10 16,9-4-10-16,25-4 3 15,31-10 1 1,42-11-9-16,51-13-4 0,47-6-9 15,27-10-6 1,18-3-18-16,5 3-50 16,-13 5-15-16,-23 2-8 15,-21 7-5-15,-26 7-5 16,-35 4 0-16,-29 5-6 16,-31 7 3-16,-27 4 6 15,-25 5-5-15,-15 5 13 16,-7 2 0-16,-3 2-39 15,0 3-100 1,-6 1-120-16,-5 4-300 16,-25 6-714-16,-22 4 79 15,-30 7 71-15,-26 5 63 16</inkml:trace>
  <inkml:trace contextRef="#ctx0" brushRef="#br0" timeOffset="371.93">1191 4047 1820 0,'-33'22'165'16,"2"0"94"-16,-1-2 25 15,14-4 18-15,55-14 41 16,49-29 33-16,53-10 30 15,52-17 37-15,43-12 22 16,27-8-104-16,3-1-76 16,-8-1-107-16,-12 6-25 15,-26 9-9 1,-33 5-38-16,-33 8-30 0,-38 11-20 16,-39 6-21-1,-30 9-2-15,-22 5-19 16,-17 5-5-16,-5 5-38 15,-1 1-45-15,-3 2-88 16,-1 2-207-16,-2-44-912 16,-4 41 80-16,0-6 72 15,-5 0 66-15</inkml:trace>
  <inkml:trace contextRef="#ctx0" brushRef="#br0" timeOffset="7174.79">7827 3931 3221 0,'4'-3'68'15,"4"-4"28"-15,1 0 18 16,1-7 27-16,-1-4 28 16,1-1 20-16,-3-4 20 15,1-4 8 1,-2-7 12-16,-1-1-23 15,-4-6-39-15,-10-6-29 16,-10-4-19-16,-20-2-28 16,-18 1-31-16,-29 5-27 15,-22 9-21-15,-24 14-13 16,-20 15-10-16,-14 10-11 16,-1 22-2-16,4 20 1 15,10 19-1-15,24 18 0 16,22 16 4-16,23 12 3 15,24 3 3 1,18 13 7-16,16-2 4 16,13 1 5-16,7-5 1 15,7 0-2-15,11-11 0 16,7-2-3-16,10-5 2 16,10-5-9-16,14-8-2 15,9-10-2-15,11-12-1 16,6-11 0-16,9-15 2 15,6-9 1-15,7-11 2 16,5-12 6-16,6-8 0 16,3-12 8-1,2-12 4-15,-8-8-2 16,-3-11 0-16,-7-12 1 16,-7-9 2-16,-7-12-1 15,-5-14-2-15,-4-15-3 16,-8-16 1-16,-10-20-1 15,-16-12 3-15,-19-4 7 16,-22 0 7-16,-29 9-2 16,-33 17-3-16,-36 21-5 15,-30 22-22-15,-31 22-62 16,-12 27-150 0,-3 17-902-16,8 21 64 31,18 10 56-31,20 13 52 0</inkml:trace>
  <inkml:trace contextRef="#ctx0" brushRef="#br0" timeOffset="8132.9">6281 4583 3638 0,'-92'40'69'16,"-35"14"22"-16,-32 15 3 15,-30 19 6-15,33-11 1 16,14-5 5-16,18-5 1 16,20-9 0-16,26-13 2 15,25-12-42-15,21-13-79 16,25-9-85-1,28-11-73-15,32-11-111 16,39-16-147-16,20-9-351 16,24-6 31-16,6-13 1786 15,-6 0-1471-15,-11 6 44 16,2-1 41-16,-13 5 50 16,-10 13 75-16,-14 6 96 15,-27 11 103-15,-25 10 150 16,-24 2 184-16,-18 14 125 15,-31 9-7 1,-31 14 3-16,-29 12-7 16,-28 15-21-16,-30 3-10 15,-11 4-14-15,2-4 18 16,10-7-24-16,22-6-20 31,27-11-40-15,31-9-15-16,30-10-21 0,18-9-16 0,15-4-17 15,6-3-66-15,3-3-191 0,2-2-154 16,8 0-194-16,34-2-477 16,-13-5-39-16,11-9 39 15,15-9 34 1</inkml:trace>
  <inkml:trace contextRef="#ctx0" brushRef="#br0" timeOffset="18007.46">1301 7400 3661 0,'-2'0'70'15,"-2"0"26"-15,1 0 6 0,-3 0 14 16,6 0 20 0,-3 0 18-16,2 0 13 15,-2 0 12-15,0 0 19 16,-1 0-2-16,2 0-35 16,0 0-19-16,-1-1 3 15,-2 1 22-15,-1-3 2 16,-2 0 1-16,2-1 12 15,0-5 9-15,2-1-18 16,1-2-11-16,3-1-9 16,-2-3-20-1,10 0-12-15,5-4-41 16,10 1-18-16,11-1-24 16,11-2-28-16,2 3-31 15,3 3 3-15,-2 5-5 16,-6 2-9-16,0 2 9 15,-6 4 4-15,2 1 1 16,-3 2-4-16,0 0 3 16,-1 0 6-16,3 0 14 15,0 0 1-15,3 0-6 16,3 0-1 0,-5 0 5-16,0 0-5 15,-2 0 3-15,0 0 0 16,-2 0 6-16,7 0-1 15,8 0-5-15,2-6 1 16,3-1 6-16,0-3-3 16,3-1 3-16,-6-5 5 15,-3 3-1-15,-3 1-4 16,-6 1-12-16,-7 7-3 16,-3 2-8-16,-5 0 0 15,0 6-6 1,-2 3-1-16,3-1-6 15,5-1-1-15,5 2 3 16,6-4 5-16,5-1 9 16,1-4 2-16,2-1 10 15,-4 0 0-15,-2-5 8 16,-2-2-3-16,1 0 9 16,-3-2-3-16,-2 1-1 15,2 0 0-15,-2 3-2 16,0-1-2-1,-2 5-6-15,-1 2-5 16,-1 1-2-16,1 1 3 16,-2 1-3-16,-2 1 4 15,2 2 0-15,-4 0-6 16,3 1 4-16,-1 0 0 16,2-1 9-16,-2-2 6 15,5 0 3-15,-3-2 1 16,-1-2 2-16,1 0-1 15,-3-3-5-15,-1-1 8 16,-4-1-5 0,-1 0 6-16,-3-2-12 15,1 4-7-15,0 0-1 16,3 4-4-16,0 1-4 16,3 1 0-16,4 4 2 15,0-1 1-15,6 2-3 16,-1 0 1-16,5-1 2 15,1-4 7-15,3-1 2 16,-2-1 4-16,0-3 6 16,0 0-1-1,-3-4-4-15,-2-2-1 16,-5 0 0-16,-1 3 2 16,-5 0-8-16,-2 4-8 15,-2 2-6-15,0 2-28 16,0 3-18-16,2 3 2 15,2 1 3-15,2 3 0 16,4-1 2-16,5-2-3 16,2-3 14-16,0-4 8 15,0-1 2-15,-3 0 26 16,-5-1 15 0,-3 1 2-16,-3-2-3 15,-2 2-6-15,-2-2-5 16,2 2 3-16,1 2-5 15,2 0-6-15,4 5 0 16,2 2 5-16,2-1 1 16,0 0-4-16,2-3 9 15,0-3 2-15,0-2 8 16,0 0-2-16,0-3 4 16,-2-1-2-1,-2-2 3-15,1 0-2 0,-3 0-7 16,1 5 1-1,0-2-13-15,1 6 10 16,0 0-9-16,1 3 4 16,0 1-7-16,0 3 4 15,1 1-2-15,2-4 8 16,0 1 8-16,-1-3 19 16,3-3 15-16,0-2 5 15,-4 0 15-15,-3 0 2 16,-5-1 4-16,-5 1-2 15,-6-1 6-15,-8-1-85 16,-5 2-127 0,-1-2-224-16,-8-27-1061 15,-6 24 99-15,1-2 87 16,1-1 78-16</inkml:trace>
  <inkml:trace contextRef="#ctx0" brushRef="#br0" timeOffset="19866.76">11861 7042 4753 0,'22'1'92'15,"24"-1"22"-15,37-5 44 16,41-8 34-16,41-6 33 15,36-5 13-15,19-5 11 16,12 1 10-16,3 6 8 16,-5 2-54-16,-15 1-47 15,-11 3-19-15,-20 5-50 16,-19-4-40-16,-24 2-25 16,-27-1-6-16,-26 1-27 15,-31 1-58 1,-22 3-114-16,-22 4-65 15,-19 2-125-15,-17 1-411 16,-37 7-506-16,-33-4 80 16,-28 3 72-16,-26 2 65 15</inkml:trace>
  <inkml:trace contextRef="#ctx0" brushRef="#br0" timeOffset="20197.97">12287 7119 5215 0,'-21'9'83'0,"8"-2"81"0,20-1 32 16,42-1 11-1,72 1 6-15,45-9 2 16,44-5 4-16,28-2 10 16,13-2 1-16,-6-4-30 15,-2-4-53-15,-17 2-88 16,-17 0-38-16,-34-1-8 15,-31 1-3-15,-33 3 1 16,-38 1 19-16,-25 2 39 16,-24 4 9-16,-13 4-3 15,-10 3-18 1,-1-1-98-16,0 2-149 16,-4 5-122-16,4 4-438 15,-19 2-726-15,-8-2 104 16,-9 2 93-16,-10-7 83 15</inkml:trace>
  <inkml:trace contextRef="#ctx0" brushRef="#br0" timeOffset="21094.17">6322 8614 6585 0,'6'0'42'0,"17"-3"15"16,23-5-27-16,28-9-108 15,25-5-64-15,27-6-68 16,8 2-178-16,-2-10-947 15,-16 11 86-15,-16 1 78 16,-27 0 70-16</inkml:trace>
  <inkml:trace contextRef="#ctx0" brushRef="#br0" timeOffset="21263.07">6401 8691 5432 0,'-21'20'29'15,"6"1"7"-15,19-2-6 16,35-3-44-16,64-22-66 16,46-18-158-16,44-20-922 15,25-4 66 1,15-11 61-16,5-2 55 0</inkml:trace>
  <inkml:trace contextRef="#ctx0" brushRef="#br0" timeOffset="22426.29">11008 7559 2674 0,'0'-6'63'0,"0"-2"31"16,3-1 30-16,-3-2 29 16,0 1 37-16,-3 0 28 15,0-2 26-15,-7-3 15 16,-5-2 15-16,-11-2-23 15,-8-3-29-15,-15-5-30 16,-12-3-30-16,-18-5-31 16,-21-4-43-16,-23-3-31 15,-24 3-28-15,-18 6-15 16,-18 9-15 0,-14 9-10-16,-7 10-4 15,5 12 1-15,6 9-1 16,14 7 1-16,12 9 6 15,14 11 5-15,7 4 3 16,8 8 9-16,10 2 6 16,11 6 9-16,16 4 8 15,14 3 1-15,24 3-2 16,18 0 4-16,22 5-1 16,14-5 1-16,18-1 0 15,14-4-3 1,20-1 1-16,13-6-2 15,20-2 1-15,15-7 23 16,13-3 27-16,13-5 12 16,13-3 13-16,8-4 4 15,5-8 2-15,3-4 2 16,3-9 6-16,1-6-7 16,1-7-6-16,-3-2-29 15,-4-4-23-15,-1-7-14 16,-4 0-8-1,-3-6-11-15,-2-8-3 16,-3-1 0-16,-7-4-8 16,-8-3 6-16,-3-3-5 15,-5-1 2-15,-6-10 1 16,-6-5 0-16,-8-10-11 16,-10-12 4-16,-13-11 20 15,-13-5 75-15,-14-6-1 16,-21 0-2-16,-23-1 2 15,-34 0-1-15,-45-2-3 16,-51-2-2 0,-48 3 4-16,-50 6 0 15,-34 15-62-15,-23 20-328 16,-11 28-178-16,30 25-463 16,-12 34-550-16,12 22 106 15,25 27 93-15,24 14 82 16</inkml:trace>
  <inkml:trace contextRef="#ctx0" brushRef="#br0" timeOffset="24298.4">8232 7385 4162 0,'2'0'68'15,"1"1"22"-15,2 9 3 16,3 8 5-16,5 5 0 16,5 5 6-16,7 3 18 15,8-8 16 1,9-7 16-16,10-10 1 16,12-6-4-16,8-10 2 15,9-12 29-15,1-13 25 16,0-10 32-16,-1-14 12 15,-4-15 3-15,-4-1 13 16,-5 0-13-16,-7 8-23 16,-12 12-45-16,-10 17-67 15,-12 12-248-15,-8 12-139 16,-7 9-283 0,-8 10-1024-16,-5 6 118 15,-5 2 104-15,-4 0 92 16</inkml:trace>
  <inkml:trace contextRef="#ctx0" brushRef="#br0" timeOffset="24915.35">9243 7371 3787 0,'0'-4'104'16,"0"2"4"-16,0-2-2 15,0 3 2-15,2 2 3 16,1 8 3-16,5-1 1 15,-1 6 5-15,4 1 4 16,4 0-68-16,0-6-37 16,4-2 5-16,3-3 2 15,8-2 1-15,6-2-1 16,6-3-3-16,4-9 2 16,6-4 3-16,1-7 0 15,3-12 3-15,-2-9-2 16,2-9 2-1,1-2 6-15,-4-3 0 16,-5 6 4-16,-7 6 4 16,-10 15-2-16,-14 7-7 15,-5 11-35-15,-8 4-60 16,-4 7-153-16,0-28-934 16,0 36 64-16,0 3 60 15,0 3 53-15</inkml:trace>
  <inkml:trace contextRef="#ctx0" brushRef="#br0" timeOffset="25503.32">10142 7299 3782 0,'3'0'49'0,"3"0"15"16,5 4 11-1,2 2 16-15,4 4 7 16,-1 0 18-16,3 6 14 15,-1-4 17-15,4-2 16 16,4-6-3-16,9-1-34 16,12-3-10-16,13-9-9 15,9-6-17-15,13-8-5 16,6-9-18-16,6-9-15 16,4-4-15-16,-1 0-15 15,-9 0-13-15,-12 9 0 16,-17 8-7-1,-23 9-4-15,-14 7-48 16,-15 6-42-16,-4 4-151 16,-6-15-921-16,-3 20 67 15,-6 2 61-15,-4 1 55 16</inkml:trace>
  <inkml:trace contextRef="#ctx0" brushRef="#br0" timeOffset="28134.91">11209 7699 3979 0,'1'-4'68'16,"2"2"35"-16,1 4 21 15,2 6 18-15,4 11 16 16,1 9 19-16,4 6 44 16,4 1 47-16,14 0 50 15,12-10 16-15,21-9-12 16,24-11-15-16,25-10-9 15,21-13-17 1,19-12-13-16,7-7-14 16,5-8-50-16,-4-2-46 15,-10 2-52-15,-17 4-43 16,-14 6-33-16,-20 5-22 16,-20 4-8-16,-15 3 0 15,-11 4 0-15,-10 2 0 16,-13 5 0-1,-8 2 0-15,-9 0 0 0,-2 7 0 16,-10-2-68-16,-2 5-260 16,0-1-274-1,0 2-1070-15,-12 1 132 16,-9 1 115-16</inkml:trace>
  <inkml:trace contextRef="#ctx0" brushRef="#br0" timeOffset="29020.13">7819 10484 4747 0,'-1'3'162'0,"-1"0"113"15,8-2 30-15,14-2 29 16,21-6 8-1,19-8 5-15,21-6 7 16,12-4-127-16,5-3-163 16,-1 2-201-16,11 3-552 15,-37 7-758-15,-26 6 101 16,-27 3 90-16,-33 5 79 16</inkml:trace>
  <inkml:trace contextRef="#ctx0" brushRef="#br0" timeOffset="29190.97">7728 10575 6302 0,'-17'10'201'0,"4"-1"3"16,6-3 0-1,18-2 4-15,47-9 2 16,27-13 1-16,25-7-191 16,26-4-146-16,10-2-199 15,3-70-1324-15,-1 64 128 16,-4-5 114-16,-11 1 98 15</inkml:trace>
  <inkml:trace contextRef="#ctx0" brushRef="#br0" timeOffset="30831.55">10693 10462 3894 0,'13'0'163'0,"16"-5"52"15,23-7 66-15,32-7 45 16,23-6 17-16,30-12 10 15,19-5 4-15,13-3 6 16,8 0-15-16,-2 1-166 16,-7 3-97-16,-11 4-92 15,-13 5-92-15,-18 1-51 16,-15 4-27-16,-19 4-39 16,-25 5-51-16,-29 4-108 15,-20 10-323 1,-43 3-395-16,-39 12 59 15,-33 4 54-15,-31 13 50 16</inkml:trace>
  <inkml:trace contextRef="#ctx0" brushRef="#br0" timeOffset="31035.36">11144 10421 5135 0,'-35'15'278'16,"2"0"20"-16,13-1 4 15,21-4 5-15,71-16 5 16,44-17 4-16,41-9 6 15,35-5 6-15,19-11 0 16,7 2-191 0,3-2-345-16,-5 0-88 15,-19-6-57-15,-17 2-159 16,-21-14-1029-16,-31 10 114 16,-29-2 100-16,-27 7 89 15</inkml:trace>
  <inkml:trace contextRef="#ctx0" brushRef="#br0" timeOffset="33499.38">9613 9128 1188 0,'-4'-1'165'0,"-2"0"33"16,-2-2 46-16,-1-1 55 15,3-1 42-15,1-1 27 16,4 2 18-16,-1 1 8 16,2 2 28-16,2 4-103 15,1 9-40-15,0 14-21 16,1 18-39-1,-1 13-42-15,0 20-15 16,-2 10 0-16,-1 8 8 16,0 7 35-16,-1 11 1 15,-3 7-7-15,-1 2 14 16,-1 2-7-16,-1-6-6 16,4-8-15-16,2-11-24 15,1-9-16-15,4-12-16 16,5-14-17-16,3-8-12 15,5-13-21-15,4-7-27 16,0-9-3 0,0-7-4-16,1-6-3 15,0-5-1-15,2-1-9 16,4-6-5-16,8 0-15 16,7-1-12-16,6-5 0 15,10 0 0-15,8-6 0 16,9 1 0-16,11-8 0 15,10-3 0-15,11-7 0 16,15-6 0-16,14-5 0 16,16-1 0-1,7-1 0-15,5 0 0 16,-1 3 0-16,-2 6 0 16,-10 2 0-16,-5 5 0 15,-2 2 0-15,-2 4 0 16,-5 2 0-16,1 0 0 15,-2 2 0-15,-1-2 0 16,-6 3 0-16,-3 0 0 16,-5 0 0-16,-5 1 0 15,2-1 0-15,-3 5 0 16,-3-3 0 0,-3 0 0-16,-5-1 0 15,-6-1 0-15,-5-1 0 16,-2 2 0-16,-6-2 0 15,-3 2 0-15,-11 1 0 16,-5-1 0-16,-13 4 0 16,-6-2 0-16,-6 0 0 15,-4-1 0-15,-2 1 0 16,-1 1 0-16,-4-3 0 16,-2 3 0-16,0 1 0 15,-3 1 0-15,0-1 0 16,-4 3 0-1,0 0 0-15,-4-1 0 16,0-4 0-16,0 0 0 16,3-6 0-16,2-8 0 15,2-4 0-15,4-10 0 16,-4-14 0-16,2-8 0 16,-1-16 0-16,-3-9 0 15,-7-12 0-15,-2-3 0 16,-5 1 0-16,-7 5 0 15,-5 8 0-15,-6 9 0 16,-5 9 0-16,-4 5 0 16,-2 4 0-1,4 0 0-15,5 2 0 16,2-2 0-16,9-2 0 16,0-1 0-16,0-2 0 15,-3 3 0-15,-1 5 0 16,-6 7 0-16,-1 5 0 15,-2 6 0-15,-4 2 0 16,0 5 0-16,-1 3 0 16,-2 0 0-16,3 5 0 15,1 1 0 1,1 6 0-16,-2 1 0 0,0 4 0 16,-8 4 0-1,-7 3 0-15,-13 2 0 16,-10 1 0-16,-16 1 0 15,-19 0 0-15,-15 3 0 16,-19 3 0-16,-22 0 0 16,-19 5 0-16,-17 3 0 15,-15 3 0-15,-6 3 0 16,-13 3 0-16,-2 1 0 16,1 7 0-16,-2 5 0 15,2-1 0 1,12 7 0-16,10 0 0 0,13-2 0 15,10 2 0 1,12-4 0-16,8 1 0 16,11-4 0-16,5-7 0 15,6-2 0-15,6-4 0 16,0-2 0-16,-2-3 0 16,6 3 0-16,6 0 0 15,9 3 0-15,8-3 0 16,16 0 0-16,15-4 0 15,14-3 0-15,17-3 0 16,14-1-302-16,13-3-161 16,21-8-1272-1,19 5 142-15,21-3 124 16</inkml:trace>
  <inkml:trace contextRef="#ctx0" brushRef="#br0" timeOffset="39027.05">12454 10085 4936 0,'-17'2'312'0,"-4"0"6"16,6 0 6-16,1 0 5 16,37-5 6-16,33-9 5 15,41-12 7-15,37-11 5 16,42-16 7-16,23-7-120 16,17-5-239-16,2 1 0 15,-5 1 0 1,-9 8 0-16,-22 4 0 15,-33 7 0-15,-32 8 0 16,-41 10-17-16,-31 7-183 16,-30 7-125-16,-30 6-134 15,-22 10-342-15,-43 9-661 16,-32 11 103-16,-36 9 92 16,-19 14 80-16</inkml:trace>
  <inkml:trace contextRef="#ctx0" brushRef="#br0" timeOffset="39238.85">12363 10210 4977 0,'-37'19'224'15,"2"-2"86"-15,10 2 5 16,22-6 5-16,71-14 6 16,53-21 5-16,42-14 6 15,40-14 5-15,29-11 7 16,11-6-85-16,-8-2-354 15,-9 4-238-15,-19 8-186 16,-33 2-1150 0,-39 10 132-16,-39 5 113 0,-42 7 102 15</inkml:trace>
  <inkml:trace contextRef="#ctx0" brushRef="#br0" timeOffset="43448.5">7822 10510 2757 0,'-20'7'172'16,"0"1"37"-16,-5-1 46 15,1 2 41-15,12-5 64 16,8-3 80-16,0-1 60 16,2 2 44-1,4-2 23-15,5 0-111 16,13 0-72-16,20-4-36 15,21-5-49-15,21-11-39 16,21-7-72-16,5-10-86 16,3-5-58-16,-2-5-34 15,-8 5-10-15,-16 3 0 16,-16 4 0-16,-18 11-220 16,-22 8-114-16,-19 9-131 15,-17 5-1202 1,-22 12 133-16,-22 6 113 15,-14 7 102-15</inkml:trace>
  <inkml:trace contextRef="#ctx0" brushRef="#br0" timeOffset="43690.28">7692 10795 4537 0,'-7'15'226'15,"3"-2"124"-15,8 0 5 16,19-5 8-16,36-10 6 15,27-15 7-15,19-12 8 16,16-8 7 0,-1-5 9-16,-9-1-102 15,-12 0-156-15,-19 8-142 16,-16 6 0-16,-19 3-215 16,-18 6-140-16,-14 2-237 15,-7-42-1037-15,-8 43 126 16,-6 3 111-16,-2-3 96 15</inkml:trace>
  <inkml:trace contextRef="#ctx0" brushRef="#br0" timeOffset="49440.1">1615 12814 4753 0,'-4'4'90'0,"-7"2"26"15,2 1 47-15,-5 1 63 16,5-3 91-16,1 1 22 16,7-3 6-16,2-3 6 15,21 0 7-15,29-7-57 16,31-7-36-16,39-7-25 16,37-11-51-16,15-8-71 15,8-1-98-15,-2-2-20 16,-8 3 0-1,-18 5 0-15,-18 2 0 16,-23 6 0-16,-28 4 0 16,-26 7 0-16,-26 3 0 15,-18 5 0-15,-11 4 0 16,-16 1 0-16,-9 1-122 16,-12 4-228-16,-9 3-306 15,-17 6-982-15,-6 2 127 16,-6 5 112-16</inkml:trace>
  <inkml:trace contextRef="#ctx0" brushRef="#br0" timeOffset="49738.36">1529 13150 5309 0,'-21'16'175'0,"4"0"102"15,13 0 5-15,29-6 4 16,58-13 4-16,41-17 3 16,40-11 6-16,28-10 5 15,8-6 4-15,-6-5-55 16,-12-2-138 0,-23 5-115-16,-25 3 0 15,-34 8 0-15,-31 5 0 16,-28 12 0-16,-27 6-117 15,-19 9-201-15,-12 3-235 16,-13 6-1122-16,-8 2 134 16,2 2 115-16,0 0 101 15</inkml:trace>
  <inkml:trace contextRef="#ctx0" brushRef="#br0" timeOffset="56754.7">4008 14848 5621 0,'0'-7'203'15,"0"-1"36"-15,0 2 4 16,2 1 21-16,-5 10 4 15,-4 17 2 1,-12 15 6-16,-14 14 2 0,-17 16 5 16,-17 12-136-16,-11 4-90 15,-9-2-35 1,-4 0-2-16,0-7-20 16,2-13 0-16,6-15 0 15,8-18 0-15,13-14 0 16,12-21 0-16,14-22 0 15,15-19 0-15,14-14 0 16,18-8 0-16,20-3 0 16,14 9 0-16,12 16 0 15,13 15 0-15,2 19 0 16,0 15 0-16,2 17 0 16,-5 10 0-1,-5 7 0-15,-5 2 0 16,-10 6 0-16,-3-3 0 15,-5-4 0-15,-7-2 0 16,-3-7-137-16,0-4-227 16,78-7-1441-16,-76-8 153 15,4-8 132-15,4-12 114 16</inkml:trace>
  <inkml:trace contextRef="#ctx0" brushRef="#br0" timeOffset="56943.38">4428 15085 8191 0,'9'-3'0'16,"10"-7"0"-16,17-6-91 16,20-3-270-16,40-5-518 15,-8-3-706-15,-1-4 121 16,-10 1 104-16,-14 3 93 15</inkml:trace>
  <inkml:trace contextRef="#ctx0" brushRef="#br0" timeOffset="57114.85">4533 15290 8191 0,'-6'12'0'15,"4"-1"0"-15,21-4 0 16,24-3 0-16,37-12 0 15,24-13-254-15,24-9-247 16,7-35-1235-16,-4 19 141 16,-5-3 124-16,-11-6 108 15</inkml:trace>
  <inkml:trace contextRef="#ctx0" brushRef="#br0" timeOffset="57310.67">6134 14380 8191 0,'-4'4'0'0,"-8"12"0"16,-12 21 0-16,-17 17 0 15,-14 22 0-15,-14 18 0 16,-15 10 0 0,-2-1 0-16,2-1-185 0,9-6-233 15,7-25-1360 1,11-15 148-16,9-23 129 15</inkml:trace>
  <inkml:trace contextRef="#ctx0" brushRef="#br0" timeOffset="57510.72">5492 14627 5851 0,'26'1'247'15,"11"7"2"-15,15 6 5 16,14 5 1-16,0 2 5 15,1 7 3-15,-5-5 4 16,-1-2-160 0,-3-7-348-16,-2-9-1516 15,-7-3 145-15,-11-2 126 16,-8-4 109-16</inkml:trace>
  <inkml:trace contextRef="#ctx0" brushRef="#br0" timeOffset="57911.35">6263 14462 6781 0,'11'-12'151'15,"4"9"2"-15,5 0 2 16,4 13 0 0,0 15 1-16,0 17 2 15,1 3 1-15,-4 1 1 16,0-6 3-16,-1-9-163 15,-3-9 0-15,0-9 0 16,2-7 0-16,-1-10 0 16,2-11 0-16,-2-13 0 15,0-12 0-15,-1-13 0 16,-2-8 0-16,0 4 0 16,-4 10 0-16,-1 13 0 15,-2 22 0 1,-2 24 0-16,-5 25 0 15,2 20 0-15,-6 18 0 16,-5 16 0-16,-5 5 0 16,0-3 0-16,-3-6 0 15,3-11 0-15,7-15-385 16,2-28-1452-16,14-11 159 16,10-24 136-16,8-25 117 15</inkml:trace>
  <inkml:trace contextRef="#ctx0" brushRef="#br0" timeOffset="58452.71">6999 14268 7690 0,'32'-15'-149'0,"15"-7"-3"16,16-7 7-16,15-6 0 15,0 2-1-15,-5 3 5 16,-4 3 21-16,-8 3 76 16,-13 4 81-16,-9 2 102 15,-10 4 41-15,-12 3 7 16,-7 4-5 0,-4 1 5-16,-4 5 1 15,-1 2 0-15,4 7-21 16,-3 5-79-16,-1 13-88 15,-2 11 0-15,-15 19 0 16,-13 13 0-16,-14 11 0 16,-16 13 0-16,-11 4 0 15,-3-1 0-15,5-5 0 16,6-8 0-16,10-11 0 16,13-16 0-1,14-12 0-15,11-17 0 16,8-11 0-16,15-10 0 15,17-8 0-15,13-8 0 16,17-9 0-16,16-7 0 16,13-5 0-16,8-5 0 15,8-1 0-15,10-4 0 16,2 1 0-16,0 0 0 16,-5 0 0-16,-10 5-278 15,-13 3-165-15,-17 4-1303 16,-22 6 144-16,-21 5 124 15,-22 5 108-15</inkml:trace>
  <inkml:trace contextRef="#ctx0" brushRef="#br0" timeOffset="58819.5">5750 15738 8191 0,'-7'3'0'15,"14"-3"0"-15,25-1 0 16,38-13 0-16,61-11 0 15,49-17 0 1,38-12 0-16,23-11 0 16,3-2 0-16,-15 1 0 15,-26 0 0-15,-31 9 0 16,-44 8 0-16,-40 11 0 16,-43 13-90-16,-39 12-219 15,-45 14-224-15,-43-8-1157 16,-38 36 135-16,-34 15 117 15</inkml:trace>
  <inkml:trace contextRef="#ctx0" brushRef="#br0" timeOffset="58986.35">6026 15863 5206 0,'-35'28'308'0,"2"-3"4"16,14-2 7-16,26-5 4 15,77-25 6-15,45-26 5 16,40-16 6-16,34-14 6 15,15-12-83-15,-7-4-675 16,-20-38-1388-16,-32 32 153 16,-41-1 130-16,-53 3 115 15</inkml:trace>
  <inkml:trace contextRef="#ctx0" brushRef="#br0" timeOffset="59566.81">4624 14077 5472 0,'14'6'81'16,"3"9"59"-16,5 12 17 16,5 11 15-16,-1 4 31 15,-2 6 25 1,3-6 35-16,3-7 10 0,5-14 6 16,4-10-16-16,6-10-69 15,7-13-63-15,7-16-16 16,7-15-16-16,7-12-31 15,6-20-25 1,2-9-33-16,1-6-10 16,-1-3 0-16,-10 8 0 15,-9 8 0-15,-12 18 0 16,-15 15 0-16,-9 15 0 16,-9 15-289-16,-2 12-228 15,-5-48-1207-15,0 68 141 16,-3 4 121-16,-3 0 107 15</inkml:trace>
  <inkml:trace contextRef="#ctx0" brushRef="#br0" timeOffset="60026.15">6216 13944 4734 0,'3'2'105'15,"2"2"129"-15,3 6 88 16,5 7 12-16,3 7 8 16,4 8 5-1,5 1 6-15,1 5 7 16,0-5 7-16,1-3-46 15,1-8-65-15,4-9-150 16,1-7-96-16,10-12-10 16,6-10 0-16,12-15 0 15,8-13 0-15,9-17 0 16,9-13 0-16,5-11 0 16,-1-8 0-16,0-4 0 15,-7 7 0 1,-15 10 0-16,-10 15 0 15,-11 15 0-15,-12 15 0 16,-8 7 0-16,-10 8 0 16,-7 9-115-16,-3 6-254 15,5 2-435-15,-7 7-791 16,0 1 121-16,2 2 106 16,-3 0 94-16</inkml:trace>
  <inkml:trace contextRef="#ctx0" brushRef="#br0" timeOffset="60658.56">7676 13605 3516 0,'0'0'24'0,"0"0"48"15,0 0 36-15,2 4 28 16,1 8 14-16,2 4 20 16,1 9 15-16,-1 3 21 15,3 2 16-15,0-4 19 16,1-4 25-1,8-6 2-15,7-5-6 16,9-7-18-16,15-7-15 16,9-11-12-16,10-7-17 15,10-10-14-15,6-14-13 16,4-11-14-16,5-10-52 16,7-4-53-16,-3 2-31 15,-6 5 6-15,-8 10 16 16,-15 11 10-16,-14 8 10 15,-14 8-4 1,-12 6-2-16,-9 5 1 16,-7 6-24-16,-8 4-163 15,-1 4-92-15,-4 1-125 16,12 2-1314-16,-23 4 132 16,-7 2 112-16,-9 3 101 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50:54.6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12336 8693 5473 0,'0'-6'272'0,"0"3"3"16,0-4 3-16,0 2 6 15,0 4 3-15,0-1 4 16,0 7 5-16,0 11 5 15,-3 9 3-15,-6 15-174 16,-4 13-130 0,-11 8 0-16,-4 8 0 0,-3 0 0 15,-1-5 0-15,8-8 0 16,8-12 0 0,6-12 0-16,6-13 0 15,4-13 0-15,4-14 0 16,7-13 0-16,4-13 0 15,5-13 0-15,5-13 0 16,-3-8 0 0,-1-9 0-16,-1-1 0 0,-7-5 0 15,3 7 0-15,-3 9 0 16,-2 16 0-16,-1 15 0 16,1 17 0-1,5 11 0-15,8 19 0 16,5 14 0-16,10 15 0 15,1 11 0-15,-2 9 0 16,-2 0 0-16,-5-5 0 16,-4-7 0-16,-4-7 0 15,-8-9 0-15,-1-4 0 16,-5-9 0-16,-5-3 0 16,-1-2-60-16,0-2-285 15,-3-2-349-15,-12-4-951 16,-4-3 128-1,-10-3 113-15,-8-4 99 16</inkml:trace>
  <inkml:trace contextRef="#ctx0" brushRef="#br0" timeOffset="200.81">12203 8982 5975 0,'0'-2'234'0,"12"-4"3"15,12-7 3 1,19-2 3-16,16-5 2 0,17-3 4 16,13-2-255-16,1 5-212 15,2-16-1456 1,-8 18 133-16,-4-1 115 16</inkml:trace>
  <inkml:trace contextRef="#ctx0" brushRef="#br0" timeOffset="441.44">13193 8804 6167 0,'3'0'215'16,"15"-1"2"-16,16-2 3 16,20-3 2-16,13-2 3 15,14-5 2 1,-1-5 3-16,-3-1 2 0,-9 1 4 15,-12-1-236 1,-14 6 0-16,-10 0 0 16,-12 5-281-16,-14 1-206 15,33 4-1246-15,-48-2 141 16,-6 0 124 0,-12-3 106-16</inkml:trace>
  <inkml:trace contextRef="#ctx0" brushRef="#br0" timeOffset="699.16">13327 8536 5472 0,'0'-4'284'0,"6"-1"4"0,19-3 5 15,19 2 4-15,24 3 5 16,19 3 4 0,17 3 5-16,-7 12 5 15,-10 8 6-15,-19 11-322 16,-24 10 0-16,-25 8 0 15,-21 3 0-15,-26 2 0 16,-19-3 0-16,-7-2 0 16,-4-5 0-16,2-8-346 15,29-6-494-15,6-12-783 16,17-12 125-16,20-15 110 16</inkml:trace>
  <inkml:trace contextRef="#ctx0" brushRef="#br0" timeOffset="1236.99">15243 8282 8191 0,'0'-1'0'16,"0"3"0"-16,-6 8 0 15,-7 14 0 1,-7 9 0-16,-13 10 0 0,-17 9 0 15,-8 0 0-15,-7 0 0 16,-3-8 0-16,-1-4 0 16,10-12 0-16,10-9 0 15,12-12 0 1,11-12 0-16,13-13 0 0,7-15 0 16,12-7 0-1,13-4 0-15,10 1 0 16,5 10 0-1,12 11 0-15,2 13 0 0,0 14 0 16,0 14 0-16,-2 12 0 16,-7 6 0-16,-6 9 0 15,-4 1 0-15,-6-1 0 16,-6-4-60-16,1-7-433 31,1-9-1299-31,2-9 152 0,2-9 129 0,3-11 114 16</inkml:trace>
  <inkml:trace contextRef="#ctx0" brushRef="#br0" timeOffset="1378.86">15402 8711 8191 0,'1'0'0'16,"1"6"0"0,-2 9 0-16,1 8 0 0,-2 12 0 15,-4 12 0 1,0 7-292-16,18 8-620 15,-25 0-706-15,-7-3 124 0,-3-6 110 16</inkml:trace>
  <inkml:trace contextRef="#ctx0" brushRef="#br0" timeOffset="2100.93">12716 10286 8191 0,'0'8'0'0,"-3"8"0"16,-11 13 0 0,-1 13 0-16,-5 5 0 15,-3 12 0-15,5-4 0 0,4-6 0 16,1-7 0-1,7-13 0-15,1-9 0 16,3-13 0-16,-3-10 0 16,5-14 0-1,0-13 0-15,5-18 0 0,4-13 0 16,8-12 0-16,4-6 0 16,8 5 0-16,0 10 0 15,1 14 0-15,1 15 0 16,1 19 0-16,5 16 0 15,4 15 0-15,4 11 0 32,0 11 0-32,0 4 0 0,-5 4 0 0,-6-3 0 31,-7-1 0-31,-7-5-204 0,-7-3-232 16,-10-8-1332-16,-12-5 148 15,-10-6 127-15,-14-5 110 16</inkml:trace>
  <inkml:trace contextRef="#ctx0" brushRef="#br0" timeOffset="2265.31">12659 10544 5527 0,'2'-5'278'16,"12"-5"5"-16,10-5 4 0,18-5 4 15,11-2 4-15,17 0-290 0,6 1-266 16,1 2-1282-1,-4 3 113 1,-1 0 101-16,-4 3 89 0</inkml:trace>
  <inkml:trace contextRef="#ctx0" brushRef="#br0" timeOffset="2447.27">13607 10391 7823 0,'32'-2'40'0,"14"-5"1"15,24-6-1 1,17-3 1-16,3 0 0 16,2-7-1-16,-4 3 1 0,-13-2-259 15,-20 6-161 1,28 0-1378-16,-66-1 145 16,-22 4 126-16</inkml:trace>
  <inkml:trace contextRef="#ctx0" brushRef="#br0" timeOffset="2689.71">13800 10122 4286 0,'5'-6'147'0,"9"-1"105"0,19-1 111 16,18 0 20-16,17 4 6 16,13 4 8-16,0 8 10 15,-8 11 7 1,-16 8 8-16,-20 8-107 15,-22 10-52-15,-13 3-125 16,-18-3-123 0,-11-2-22-1,-7-3-275-15,5-7-179 0,3-11-1277 0,12-7 143 16,13-9 122-16,20-13 109 16</inkml:trace>
  <inkml:trace contextRef="#ctx0" brushRef="#br0" timeOffset="3355.73">15067 9831 8191 0,'0'0'0'16,"0"5"0"-1,-2 10 0-15,-7 12 0 0,-13 9 0 16,-12 10 0-16,-16 8 0 15,-8-3 0-15,-14-4 0 16,5-5 0-16,2-6 0 16,8-11 0-16,10-13 0 15,13-4 0-15,15-17 0 16,12-10 0 0,11-10 0-16,14 0 0 15,9-6 0-15,8 6 0 16,5 6 0-16,2 10 0 15,0 7 0-15,-1 8 0 16,0 7 0-16,-6 6 0 16,-2 5 0-16,-6 3 0 15,-5 2-10 1,-6-1-316-16,1-1-139 0,-2-6-129 16,1-5-67-1,-3-7 49-15,0-4 126 16,-3-5 117-16,-1-7 109 15,2-3 213 1,5-5 54-16,5-6 266 0,7-3 130 16,7 3 140-16,5 4 98 15,5 7-5-15,-6 6-103 16,-2 8-108-16,-8 9-115 16,-10 9-251-16,-13 8-59 15,-11 4 0-15,-13 9 0 16,-11-1 0-16,-3-3 0 15,1-5 0 1,10-9 0-16,12-7 0 16,24-10 0-16,22-8 0 15,20-6 0-15,12-7 0 16,15-2 0-16,-2 0 0 16,-7 5-280-16,-10 4-414 15,-29 4-985 1,-20 5 134-16,-27 5 115 0</inkml:trace>
  <inkml:trace contextRef="#ctx0" brushRef="#br0" timeOffset="3998.73">12985 11617 8191 0,'0'4'0'16,"0"8"0"-16,0 10 0 15,0 11 0-15,-5 6 0 16,1 6 0-1,-1-1 0-15,-3-6 0 0,1-6 0 16,0-10 0-16,4-8 0 16,-3-6 0-16,2-7 0 15,1-11 0 1,-1-10 0-16,2-15 0 16,2-13 0-16,2-15 0 15,9-10 0-15,3-1 0 16,5 3 0-16,6 12 0 15,2 13 0-15,5 13 0 16,1 18 0-16,5 11 0 16,6 13 0-16,0 13 0 31,4 11 0-31,-4 6 0 0,-2 8 0 16,-5-1 0-16,-8-2 0 31,-11-6-65-31,-4-1-326 0,-10-9-1427 15,-16-5 156-15,-14-5 132 0,-13-3 117 16</inkml:trace>
  <inkml:trace contextRef="#ctx0" brushRef="#br0" timeOffset="4189.42">12998 11822 7079 0,'0'-8'120'0,"7"-2"1"0,13-7 1 16,14-6 1-16,14-1 1 15,25-2 0 1,13 1-433-16,8-22-1447 16,-2 21 146-16,-4-3 125 15</inkml:trace>
  <inkml:trace contextRef="#ctx0" brushRef="#br0" timeOffset="4369.78">13834 11582 8003 0,'4'0'21'16,"10"0"0"-16,20-4-1 16,18-6 1-1,21-5 0-15,20-5-1 16,3-5 1-16,-6-2 0 16,-9 4 1-16,-18 2-22 15,-19 3-336-15,-17 7-290 16,-18 0-1056-1,-18 5 134-15,-20-1 116 0</inkml:trace>
  <inkml:trace contextRef="#ctx0" brushRef="#br0" timeOffset="4623.54">14043 11313 4972 0,'31'-9'308'0,"14"-2"8"31,20 0 5-31,14 0 6 0,0 5 5 0,-8 10 7 16,-12 9 5-16,-17 14 4 16,-19 9 9-16,-13 7-134 15,-14 5-219-15,-13 1-4 16,-8-4-33-16,-2-7-311 16,2-9-262-16,8-8-1071 15,9-11 135-15,18-8 114 16,14-15 103-1</inkml:trace>
  <inkml:trace contextRef="#ctx0" brushRef="#br0" timeOffset="4998.86">15238 11005 8191 0,'8'-1'0'16,"-1"2"0"-16,-2 8 0 15,-1 10 0-15,-20 12 0 16,-11 8 0-16,-17 9 0 16,-12 1 0-1,-11-2 0-15,-3 0 0 16,5-9 0-16,11-6 0 16,8-12 0-16,13-12 0 0,11-13 0 15,15-11 0 1,7-13 0-16,10-4 0 15,13-3 0-15,5 4 0 16,5 5 0-16,10 7 0 16,2 11 0-16,4 5 0 15,-1 8 0-15,-1 6 0 16,-5 7 0 0,-9 4 0-16,-5 4 0 0,-5 3-347 15,-6 2-257 1,-1-51-1081-16,-3 43 136 15,-1-6 116-15,-1-6 102 16</inkml:trace>
  <inkml:trace contextRef="#ctx0" brushRef="#br0" timeOffset="5370.03">15330 11410 5732 0,'4'-9'259'0,"3"-5"2"15,7-5 5-15,7-4 3 16,6-5 4-16,8 4 3 15,8-1 5-15,4 0 3 16,3 5 6-16,-2 2-290 31,-2 7 0-31,-10 6 0 0,-9 2 0 16,-15 7 0-16,-10 7 0 16,-13 6 0-16,-9 6 0 15,-6 8 0-15,4 4 0 16,1 0 0-16,11-1 0 15,8-2 0-15,9-1 0 16,12-2 0-16,3 1 0 16,1-1 0-1,-6-5 0-15,-10 0 0 16,-18-5 0-16,-14-5 0 16,-16-4 0-16,-4-2 0 15,-6-4-357-15,70-2-578 16,-61-4-660-16,6-6 122 15,6 2 105-15</inkml:trace>
  <inkml:trace contextRef="#ctx0" brushRef="#br0" timeOffset="5722.25">14562 12313 8191 0,'0'0'0'0,"0"1"0"0,0-1 0 15,0 0 0-15,0 0-259 16,119 5-719 0,-117 3-631-16,2 4 124 31,-5-1 107-31,-2 8 95 0</inkml:trace>
  <inkml:trace contextRef="#ctx0" brushRef="#br0" timeOffset="5904.08">14602 12814 8191 0,'0'8'0'15,"0"0"0"1,0-1 0-16,4 0 0 15,8-4-477-15,-5-4-1334 16,6-4 153-16,-3 3 133 16,-6 0 116-16</inkml:trace>
  <inkml:trace contextRef="#ctx0" brushRef="#br0" timeOffset="6045.63">14627 13150 7933 0,'0'5'-540'32,"0"-1"-1185"-32,0-1 140 0,0-3 122 15,4-1 107-15</inkml:trace>
  <inkml:trace contextRef="#ctx0" brushRef="#br0" timeOffset="6650.36">13988 14218 8191 0,'0'-1'0'15,"0"2"0"1,0 15 0-16,-4 11 0 0,2 11 0 15,-4 16 0-15,-4 8 0 16,-1-6 0-16,0-5 0 16,-1-11 0-16,-1-8 0 15,2-13 0-15,2-8 0 16,-2-8 0 0,4-9 0-16,1-11 0 15,2-14 0-15,4-12 0 16,8-18 0-16,5-9 0 15,6-3 0-15,5 1 0 16,5 12 0-16,0 16 0 16,4 15 0-16,2 16 0 15,3 12 0-15,4 15 0 16,1 9 0 0,-2 12 0-16,-5 8 0 0,-5 3 0 15,-6 1 0-15,-10-3 0 16,-5-9 0-1,-6-4-284-15,-4-4-335 16,-14-6-1079-16,-7-4 137 0,-13-2 118 16</inkml:trace>
  <inkml:trace contextRef="#ctx0" brushRef="#br0" timeOffset="6858.74">13816 14539 5978 0,'0'-9'235'31,"3"-6"1"-31,12-6 3 0,10-4 4 16,15 3 3-16,14 2 1 15,13-2 6-15,10 5-291 0,6-1-339 16,0 1-1313 0,-4-4 135-16,-7 0 117 15,-7-1 104-15</inkml:trace>
  <inkml:trace contextRef="#ctx0" brushRef="#br0" timeOffset="7083.53">14649 14266 8191 0,'0'0'0'0,"2"0"0"16,10 0 0-16,17-4 0 16,22-1 0-1,15-8 0-15,18-4 0 16,2-5 0-16,-7 0 0 15,-11 1 0-15,-13 0 0 16,-16 3 0-16,-16 6-191 16,-11-1-180-1,-9 6-171-15,-12-4-1103 0,-6 6 129 16,-6-1 112-16</inkml:trace>
  <inkml:trace contextRef="#ctx0" brushRef="#br0" timeOffset="7311.49">14950 13981 4936 0,'3'-4'227'16,"10"-1"93"-16,16 1 4 15,10 0 5-15,13 2 7 16,8 2 5-16,-6 7 6 16,-7 6 6-16,-13 7 8 15,-14 11-146 1,-13 7-113-16,-14 6-102 15,-9 5 0-15,-11 4 0 16,-7-4 0-16,-4-3-318 0,13-8-384 31,0-12-965-31,14-16 133 0,14-5 113 16,17-11 102-16</inkml:trace>
  <inkml:trace contextRef="#ctx0" brushRef="#br0" timeOffset="8273.67">16481 13675 7669 0,'12'-22'57'0,"0"0"1"16,0 0-1-16,2 4 1 15,-11 18-1 1,-4 20 1-16,-12 12 1 15,-14 11-1-15,-19 8 2 0,-16 8-60 32,-14 0 0-32,-5-5 0 0,0-9 0 15,12-8 0-15,12-10 0 16,15-14 0-16,12-9 0 16,14-12 0-16,11-10 0 15,10-6 0-15,13-7 0 16,9-1 0-16,6 0 0 15,6 8 0-15,2 6 0 16,2 13 0 0,0 1 0-16,1 9 0 15,-4 7 0-15,-5 5 0 16,-6 4 0-16,-3 0 0 16,-6 1-284-16,-1-1-98 15,-1-3-90-15,0-4-23 16,-2-6 14-16,-2-2 67 15,0-5 109 1,-3-2 194-16,1-6 111 0,-1-3 0 16,-1-1 246-16,1-1 100 15,1 1 97 1,0 4 45-16,2 4 10 0,3 4-48 16,-1 7-105-1,-1 7-217-15,-5 7-128 16,-5 6 0-16,-3 3 0 15,-2 0 0-15,0-5 0 16,0-4 0-16,0-5 0 16,0-7 0-16,0-7 0 15,0-5 0 1,0-8 0-16,1-8 0 0,7-10 0 16,9-13 0-1,12-9 0-15,5-4 0 16,8 2 0-16,-2 9 0 0,-5 10 0 15,-11 14 0 1,-3 10 0-16,-9 14 0 16,-2 13 0-16,-4 13 0 15,-5 11 0-15,3 8 0 16,8 5 0-16,8 0 0 16,15-4 0-16,17-6 0 15,17-9 0-15,16-11-285 16,15-10-176-16,7-11-1279 15,3-11 144-15,-1-12 122 16,-6-12 109-16</inkml:trace>
  <inkml:trace contextRef="#ctx0" brushRef="#br0" timeOffset="10142.37">16202 8272 4057 0,'0'-11'125'16,"-2"-3"28"-16,2-5 37 0,0-4 101 16,5 1 92-16,4 0 26 15,9 0 8 1,10 1 10-16,8-1 10 0,4 3-98 15,6 7-36-15,3 7-25 16,5 15-42 0,2 24-112-16,3 26-102 15,-4 27-22-15,-10 33 0 16,-10 17 0-16,-8 9 0 16,-5 3 0-16,1 1 0 15,6-10 0-15,7-7 0 16,7-5 0-16,9-11 0 15,4-11 0-15,4-11 0 16,0-9 0-16,2-13 0 16,-2-13 0-1,0-14 0-15,-3-15 0 16,-7-16 0-16,-8-9 0 16,-6-12 0-16,-12-12 0 15,-9-5 0-15,-7-2 0 16,-7-1 0-1,-1 6 0-15,-4 10 0 0,-5 10 0 16,-5 17 0-16,-5 18 0 16,-3 17 0-16,2 18 0 15,7 13 0-15,7 13 0 32,3 6 0-32,7 10 0 0,10 9 0 15,9 8 0-15,7 6 0 16,10 6 0-16,8 8 0 15,4 3 0-15,6 4 0 16,4 4 0-16,5 4 0 16,7-2 0-16,5 3 0 15,6 4 0-15,0 3 0 16,-3 0 0-16,-4-1 0 16,-8 1 0-16,-10 0 0 15,-8 1 0 1,-7-4 0-1,-12 1 0-15,-8 0 0 0,-8-5 0 16,-10-3 0-16,-4-4 0 16,-10-7 0-1,-15-6 0-15,-14-7 0 0,-19-11 0 16,-29-8 0-16,-24-9 0 16,-20-16 0-16,-24-13 0 15,-14-16 0-15,-12-18 0 16,2-16-393-1,5-19-1441-15,15-14 157 0,18-18 136 16,24-7 117-16</inkml:trace>
  <inkml:trace contextRef="#ctx0" brushRef="#br0" timeOffset="11648.4">11833 9520 5383 0,'0'0'284'16,"1"-4"5"-16,10-4 4 0,12-7 5 16,10 0 3-1,13-8 6-15,7 3-5 16,-3 3-266-16,-5 2-206 15,-9-3-1536-15,-13 11 137 16,-14 3 120-16,-5 1 104 16</inkml:trace>
  <inkml:trace contextRef="#ctx0" brushRef="#br0" timeOffset="11825.23">11723 9690 5408 0,'2'4'72'15,"7"-4"24"1,16 0 3-16,15-4-42 0,11-4-72 16,15-6-66-1,4-1-126-15,48-5-1011 16,-55-2 72-16,-11 2 67 16,-11-2 59-1</inkml:trace>
  <inkml:trace contextRef="#ctx0" brushRef="#br0" timeOffset="13039.27">12372 11229 6278 0,'0'0'203'0,"0"-4"3"16,4-2 2-16,14-6 2 16,16-4 2-16,11 0 2 0,11-4-152 15,5 2-186 1,-3 4-208-16,-16-80-1326 0,-8 78 132 15,-17 4 112 1,-17 2 101-16</inkml:trace>
  <inkml:trace contextRef="#ctx0" brushRef="#br0" timeOffset="13180.13">12394 11301 5050 0,'9'0'128'16,"7"0"6"-1,15-1 8-15,14-4-25 16,9 0-81 0,12-4-100-16,-1-1-216 0,-3-6-897 15,-10 6 69 1,-3-2 61-16,-13 2 57 0</inkml:trace>
  <inkml:trace contextRef="#ctx0" brushRef="#br0" timeOffset="13678.74">13118 12658 7721 0,'0'0'52'0,"0"0"-1"16,10-3 2-16,13-2-2 0,15-4 1 15,16-3 1-15,13-3-134 16,1-1-218-16,2 2-195 16,-12-30-1169-16,-17 32 131 15,-14 1 114 1,-16 2 100-16</inkml:trace>
  <inkml:trace contextRef="#ctx0" brushRef="#br0" timeOffset="13839.59">13131 12791 5528 0,'0'7'165'16,"5"-4"26"-16,10 1 8 15,19-4-19 1,20-5-154-16,15-6-139 0,34-3-478 16,-24-3-667-16,-12 0 78 15,-10 1 69-15</inkml:trace>
  <inkml:trace contextRef="#ctx0" brushRef="#br0" timeOffset="14452.88">13773 15047 8191 0,'0'1'0'16,"7"-1"0"-16,13 0 0 15,16-5 0-15,18-4 0 16,15-8 0-16,11-3 0 16,-4-5 0-16,-2 0-128 15,-7-1-262-15,74 3-1411 16,-99 4 152 0,-11 1 131-16</inkml:trace>
  <inkml:trace contextRef="#ctx0" brushRef="#br0" timeOffset="14644.84">13879 15169 6812 0,'2'3'111'0,"11"-2"11"16,15-2 4-1,19-5-37-15,20-6-182 0,19-15-142 16,15-5-393-16,-7-10-812 15,-4-8 100-15,-8-4 89 16,-7-5 79 0</inkml:trace>
  <inkml:trace contextRef="#ctx0" brushRef="#br0" timeOffset="21835.01">18764 10614 8191 0,'8'0'0'16,"13"-4"0"-16,20-2 0 0,20-4 0 15,14-5 0 1,13-4 0-16,0-2 0 15,-11-1 0-15,-12 1 0 16,-13 3 0 0,-14 4 0-16,-14 1 0 15,-9 7-313-15,-8 3-250 0,-7-70-1142 16,-10 71 138 0,-6 2 119-16,-9 1 105 0</inkml:trace>
  <inkml:trace contextRef="#ctx0" brushRef="#br0" timeOffset="22064.8">18885 10814 4795 0,'-4'11'327'0,"-1"-1"8"16,5 1 4-16,11 1 6 15,23-8 6-15,15-7 7 16,15-4 7-16,15-6 6 15,1-4 8-15,-4-4-153 16,-5 0-317-16,-10-1-272 16,1 3-506-1,-28 1-717-15,-15 1 120 0,-10-1 105 16,-12-1 93-16</inkml:trace>
  <inkml:trace contextRef="#ctx0" brushRef="#br0" timeOffset="22589.47">18643 10451 5435 0,'-3'-16'287'16,"1"-7"4"-16,1-11 3 0,8-5 6 15,13 3 5-15,10-2 4 16,8 6 5-16,12 2 6 15,0 7 3-15,3 7-310 16,0 5-13-16,-2 5 0 16,-6 5 0-1,-2 1 0-15,-3 3 0 0,-6-1 0 16,-7 0 0 0,-1-1 0-16,-7 0 0 15,0-1 0-15,-5-4 0 16,1-7 0-16,-7-7 0 15,-5-9 0-15,0-14 0 16,-4-5 0-16,-5-2 0 16,-1 6 0-1,1 8 0-15,-1 14-313 16,4 10-370-16,3 11-990 0,4 8 133 16,12 4 115-16,8 2 101 15</inkml:trace>
  <inkml:trace contextRef="#ctx0" brushRef="#br0" timeOffset="23267.35">20743 10146 8191 0,'2'0'0'16,"-1"5"0"-16,1 12 0 15,-2 12 0-15,-5 15 0 16,-6 15 0-16,-4 9 0 16,-3 0 0-16,-4-5 0 15,3-7 0 1,5-12 0-16,4-12 0 0,3-10 0 15,4-13 0-15,4-16 0 16,3-9 0-16,8-19 0 16,8-17 0-16,8-10 0 15,5-16 0 1,2-8 0-16,1-4 0 16,-3 7 0-16,-4 8 0 15,-2 17 0-15,-4 19 0 16,2 18 0-16,1 16 0 15,3 18 0-15,8 13 0 16,2 13 0 0,-1 9 0-16,-2 3 0 0,-4-3 0 15,-5-3 0 1,-8-6 0-16,-7-7 0 16,-7-6 0-16,-2-7 0 0,-4-5-270 15,-5 0-235 1,-4-22-1227-1,-4 15 142-15,-4-3 123 0,-2-5 106 16</inkml:trace>
  <inkml:trace contextRef="#ctx0" brushRef="#br0" timeOffset="23481.15">20741 10361 5747 0,'-3'-2'257'0,"2"1"3"15,2-7 4-15,15-3 4 16,17-5 3 0,17-3 4-16,12-6 4 15,5 1 4-15,-5 4 4 16,-10 2-464-16,-9 4-167 16,-9 5-300-16,-7 2-984 15,-3-3 126-15,-3 2 111 16,3 0 96-16</inkml:trace>
  <inkml:trace contextRef="#ctx0" brushRef="#br0" timeOffset="24005.66">21805 10180 8191 0,'0'1'0'0,"0"1"0"0,9-2 0 16,17 0 0-1,20 0 0-15,20-5 0 0,19-1 0 16,11-2 0-1,-2-3 0-15,-9-2 0 16,-9-1 0-16,-13 2 0 16,-15 1 0-16,-13-1 0 15,-11 3 0-15,-9 1 0 16,-7-2 0-16,-7 4 0 16,1-1 0-16,-4 1-318 15,-4 0-192-15,5 2-366 16,-18-2-611-16,-7 4 107 15,-10 2 93-15,0-1 84 16</inkml:trace>
  <inkml:trace contextRef="#ctx0" brushRef="#br0" timeOffset="24360.33">22169 9979 3533 0,'-7'-5'214'0,"-6"-4"167"15,-2 0 66-15,-2-2 11 16,5 5 11-16,3 0 12 16,4 2 12-16,4 3 12 15,4 1 14-15,14-2-172 16,19 7-76-16,19 1-198 16,18 2-73-16,16 5 0 15,-1 4 0-15,-12 2 0 16,-11 1 0-16,-20 3 0 15,-21 4 0 1,-15 6 0-16,-21 3 0 16,-18 6 0-16,-13 1 0 15,-5 0 0-15,-4-3 0 16,9-2 0-16,8-9 0 16,14-4-339-16,12-8-1510 15,7-7 160-15,11-6 137 16,14-11 119-16</inkml:trace>
  <inkml:trace contextRef="#ctx0" brushRef="#br0" timeOffset="24964.77">23905 9665 8191 0,'0'-5'0'0,"0"1"0"15,1 1 0-15,-1 9 0 16,-6 12 0-16,-7 13 0 16,-14 10 0-16,-13 9 0 15,-14 5 0 1,-10-3 0-16,-6-2 0 15,2-5 0-15,2-9 0 16,8-11 0-16,13-9 0 16,8-9 0-16,13-11 0 15,9-10 0-15,10-14 0 16,5-4 0-16,10-4 0 16,9-3 0-16,5 4 0 15,4 11 0 1,5 8 0-16,2 8 0 0,2 4 0 15,3 6 0 1,1 9 0-16,-2 7 0 16,-3 5 0-16,-5 7 0 15,-8 4 0-15,-3 0-159 16,-8 0-286-16,1-1-1332 16,-9-4 148-16,3-8 129 15,3-4 111-15</inkml:trace>
  <inkml:trace contextRef="#ctx0" brushRef="#br0" timeOffset="25158.59">23903 10147 5547 0,'6'-2'276'15,"1"2"5"-15,-1 0 4 16,1 6 4 0,-1 8 4-16,-4 8 5 15,-1 6 4-15,-1 9 5 16,-3 2 6-16,-1 1-313 15,-2-3 0-15,0-4-471 16,-2-10-1342-16,3-7 155 16,5-10 131-16,2-12 117 15</inkml:trace>
  <inkml:trace contextRef="#ctx0" brushRef="#br0" timeOffset="25656.63">24455 8897 8191 0,'1'-7'0'0,"4"6"0"15,1 21 0-15,7 25 0 16,-2 36 0-16,-2 38 0 16,-4 27 0-16,-2 22 0 15,-11 16 0 1,-7 1 0-16,-6 0 0 16,-3-10 0-16,-7-14 0 15,2-22 0-15,3-18 0 16,4-23 0-16,9-26 0 15,3-25 0-15,9-23-358 16,29-21-1487-16,-13-21 161 16,5-27 135-16,15-26 120 15</inkml:trace>
  <inkml:trace contextRef="#ctx0" brushRef="#br0" timeOffset="26107.24">25391 9435 7058 0,'4'-6'122'0,"-2"6"2"16,-8 12 0-16,-7 14 1 15,-14 15 1 1,-17 16 1-16,-12 11 0 15,-14 0 1-15,-5-2 2 16,-4-5-130-16,-1-9 0 16,7-10 0-16,10-13 0 15,12-17 0 1,12-12 0-16,14-15 0 16,16-14 0-16,2-10 0 15,14-5 0-15,9 1 0 16,9 3 0-16,4 10 0 15,7 13 0-15,3 8 0 16,0 9 0-16,0 11 0 16,-2 8 0-16,-5 9 0 15,-1 4 0-15,-6 7 0 16,-8 0 0-16,0 2-332 16,3-5-527-1,-13-6-762-15,1-6 124 16,-1-5 110-16,1-6 97 0</inkml:trace>
  <inkml:trace contextRef="#ctx0" brushRef="#br0" timeOffset="26382.96">25179 10022 5574 0,'20'-16'275'16,"6"-4"2"-16,11-2 5 16,8-1 4-16,-7 15 5 15,-4 4 3-15,-6 10 5 16,-14 12 5-16,-7 8 5 15,-15 10-309-15,-13 7 0 16,-11 6 0-16,-1-6 0 16,-6-3 0-1,8-7 0-15,13-10 0 0,11-9 0 16,16-9 0 0,17-7 0-16,14-7 0 15,18-8 0-15,11-10-203 16,10-3-285-16,1-14-1266 15,6 5 145-15,2 3 125 16,10 6 110-16</inkml:trace>
  <inkml:trace contextRef="#ctx0" brushRef="#br0" timeOffset="26878.5">26286 9040 8191 0,'0'-8'0'0,"0"5"0"15,0 19 0-15,1 25 0 16,-1 31 0-16,2 35 0 15,2 28 0-15,-2 18 0 16,2 10 0-16,-4 2 0 16,3-1 0-16,-6-13 0 15,-1-18 0-15,-4-19 0 16,0-22 0 0,-1-24 0-16,0-24 0 15,2-17 0 1,5-18-429-16,11-59-1396 0,7 18 157 15,13-21 134-15,11-19 116 16</inkml:trace>
  <inkml:trace contextRef="#ctx0" brushRef="#br0" timeOffset="27335.62">27171 9463 8191 0,'4'-2'0'0,"-2"6"0"0,-6 9 0 15,-11 16 0 1,-17 11 0-16,-14 13 0 0,-16 8 0 16,-10 2 0-16,-5-5 0 15,-1-7 0-15,9-8 0 16,4-12 0-16,13-13 0 15,9-10 0-15,15-13 0 16,11-13 0-16,11-9 0 16,10-9 0-16,7-2 0 15,12 0 0 1,8 9 0-16,7 7 0 16,5 12 0-16,0 7 0 15,2 8 0-15,0 7 0 16,-6 10 0-16,-3 6 0 15,-8 11 0-15,-4 6 0 16,-8 3 0-16,-13-1 0 16,1-1 0-16,-6-6-255 15,0-5-162-15,0-6-262 16,2-10-900-16,-1-10 120 16,2-4 103-16,5-6 93 15</inkml:trace>
  <inkml:trace contextRef="#ctx0" brushRef="#br0" timeOffset="27644.32">27041 10043 4316 0,'16'-17'377'16,"8"-3"10"-16,5-4 7 15,5-2 8-15,-1 10 8 16,-4 5 9-16,-4 5 10 16,-4 4 8-16,-10 0 11 15,-5 8-276-15,-12 2-172 16,-7 5 0-16,-8 8 0 15,-4 6 0-15,3 3 0 16,8 5 0 0,10 1 0-16,11 1 0 0,17 2 0 15,4-3 0 1,-4-4 0 0,-4-6 0-16,-8-4 0 0,-22-6 0 15,-16-7 0-15,-17-2 0 16,-8-4-268-16,-3-2-183 15,6-4-1295-15,17-3 144 16,17-11 123-16,14-9 110 16</inkml:trace>
  <inkml:trace contextRef="#ctx0" brushRef="#br0" timeOffset="28139.55">27665 9031 7004 0,'4'18'128'0,"6"23"1"15,2 30 1 1,3 25 1-16,-4 22 0 16,-1 25 2-16,-7 13 1 15,-7-2 0-15,-12-3 3 16,-2-8-137-16,-7-17 0 16,-2-21 0-16,3-19 0 15,3-20 0 1,6-20 0-16,9-18-369 15,4-45-1472-15,12 10 158 0,8-13 137 16,17-19 119 0</inkml:trace>
  <inkml:trace contextRef="#ctx0" brushRef="#br0" timeOffset="28323.53">28120 9918 8191 0,'1'-4'0'16,"1"-3"0"-16,2 0 0 15,6-1-264-15,41 0-1605 16,-34-3 163-16,2-3 139 16,4-5 122-16</inkml:trace>
  <inkml:trace contextRef="#ctx0" brushRef="#br0" timeOffset="28492.88">28406 9835 8191 0,'8'-2'-153'0,"2"2"-340"15,4-5-1273-15,8-6 147 16,3-3 127-16,2-6 110 15</inkml:trace>
  <inkml:trace contextRef="#ctx0" brushRef="#br0" timeOffset="28664.74">28787 9783 8191 0,'1'2'0'0,"2"-1"0"15,3 0-191 1,7 1-1699-16,6-6 167 0,5-7 143 16,8-4 123-16</inkml:trace>
  <inkml:trace contextRef="#ctx0" brushRef="#br0" timeOffset="29112.84">29509 8895 5756 0,'1'-10'256'16,"4"8"3"-16,2 22 4 0,-1 34 3 15,-2 38 5 1,-6 44 2-16,-10 28 5 15,-9 13 4-15,-9 3 5 16,-6-13-287-16,-7-12 0 16,2-18 0-16,6-20 0 15,7-25 0-15,7-26 0 16,10-21 0-16,6-21-314 16,14-16-474-16,7-18-856 15,17-17 127-15,18-17 113 16,15-14 99-16</inkml:trace>
  <inkml:trace contextRef="#ctx0" brushRef="#br0" timeOffset="29920.33">30504 9360 7340 0,'5'-5'93'16,"-2"2"-1"-16,-1 12 3 16,-9 15-2-16,-21 15 2 15,-12 19-1-15,-15 7 2 16,-19 1 0-16,-4-5 1 16,-2-8-97-1,0-9 0-15,9-12 0 16,15-17 0-16,14-7 0 15,12-12 0-15,13-8 0 16,11-9 0-16,7-10 0 16,11-5 0-16,5-3 0 15,6 5 0-15,4 7 0 16,7 11 0-16,0 9 0 16,3 12 0-16,3 10 0 15,-3 10 0-15,-2 6 0 16,-6 9 0-1,-9 3 0-15,-2-2-106 16,-7 0-259-16,2-1-178 16,10-10-315-16,-5-7-586 15,0 2 2067-15,8-18-1220 16,3-5 142-16,-10-5 129 16,7-3 118-16,-2-13 208 15,-9 11 85-15,-5-2 216 16,-4 4 167-16,1 5 323 15,-1 5 33-15,0 4-179 16,1 7-126-16,-1 4-128 16,-5 6-136-16,0 0-255 15,-1 0 0-15,0-2 0 16,0-3 0 0,0-4 0-16,0-3 0 15,0-6 0 1,2-3 0-16,2-9 0 15,8-11 0-15,8-10 0 0,12-17 0 16,10-11 0-16,5-6 0 16,2 3 0-16,-4 10 0 15,-7 15 0-15,-9 16 0 16,-11 18 0-16,-7 16 0 16,-7 20 0-16,-1 18 0 15,-3 12 0 1,10 11 0-16,4 5 0 15,12-1 0-15,12-6-66 16,15-5-316-16,70-6-1167 16,-55-12 114-1,1-13 100-15,2-14 87 0</inkml:trace>
  <inkml:trace contextRef="#ctx0" brushRef="#br0" timeOffset="31195.73">23253 8613 3414 0,'8'26'6'0,"3"6"4"16,1 6 7-16,3 5 13 15,-1-14 45-15,-3-7 63 16,1-9 33-16,-1-7 12 16,8-8 17-16,4-10 22 15,8-7 73-15,10-10 115 16,7-9 41-16,7-11-4 15,6-6-43-15,2-2-63 16,2-1-34-16,-1 1-7 16,-5 10-14-1,-7 8-286-15,-3 15-257 0,91 11-1484 16,-95 12 143 0,0 2 123-16</inkml:trace>
  <inkml:trace contextRef="#ctx0" brushRef="#br0" timeOffset="31594.35">25021 8377 5728 0,'3'3'247'0,"-1"7"2"0,2 4 4 15,5 7 3-15,4 3 3 16,8 1 4-16,6-2 4 16,8-8 3-16,11-8 3 15,6-2-147-15,14-10-126 16,5-8 0-16,0-7 0 15,-4-7 0-15,-4-9 0 16,-9-6 0 0,-6-3 0-16,-10-4 0 15,-4 1 0-15,-9 5 0 16,-6 8-9-16,-5 12-365 16,7 14-406-16,-4 11-849 15,8 8 126-15,4 8 111 16</inkml:trace>
  <inkml:trace contextRef="#ctx0" brushRef="#br0" timeOffset="32020.5">26848 8380 3912 0,'-5'4'87'0,"-4"4"24"16,2 4 22-16,1 6 19 16,1 4 25-1,5 1 69-15,2-7 91 16,7 2 82-16,7-7 9 15,10-5-40-15,11-5-41 0,7-2-23 16,8-7-20-16,3-6-16 16,-2-5-24-16,1-7-76 15,3-8-102-15,3-2-86 16,-1-4 0-16,-1-2 0 16,-2 1 0-1,-11 5 0 1,-11 9 0-16,-12 7-278 0,-9 12-201 15,-7-17-1257-15,2 24 141 16,3 1 124-16,5-2 108 16</inkml:trace>
  <inkml:trace contextRef="#ctx0" brushRef="#br0" timeOffset="32967.41">29756 8322 3316 0,'0'-5'134'0,"0"4"5"16,0-1 27-16,0-1 28 15,0 6 23-15,0 5 18 16,1-1 26 0,2 6 57-16,2 2 56 0,3-1-55 15,2-3 13 1,4-1 23-16,1-3-27 15,2-2-25-15,-1-3-19 16,4-1-14-16,0-1-24 16,0-1-58-16,1-4-59 15,5 0-68 1,0-5-39-16,5-5-22 16,4-6 0-16,3-3 0 15,1-1 0-15,0-3 0 16,1 2 0-16,-5 1 0 15,-6 4 0-15,-7 2 0 16,-6 5 0-16,-6 5 0 16,-3 2 0-16,-3 3 0 15,-2 3-22-15,-1-1-278 16,2 5-252 0,0 1-1153-16,3 3 138 15,1 1 119-15,-4-2 104 0</inkml:trace>
  <inkml:trace contextRef="#ctx0" brushRef="#br0" timeOffset="34391.32">23674 11605 6343 0,'7'0'197'0,"8"3"2"16,8 3 1-16,8 6 3 15,11 2 3-15,1 3 0 16,9-2 4-16,5-3 2 15,9-5 3-15,9-6-215 16,12-5 0 0,10-8 0-16,8-7 0 15,12-6 0 1,7-10 0-16,6-4 0 16,5-5 0-16,-1 1 0 15,-4 2 0-15,-3 10 0 16,-13 9 0-16,-10 9 0 0,-12 8 0 15,-11 7 0-15,-7 9 0 16,-9 11 0-16,-5 7 0 16,-10 12 0-16,-7 9 0 15,-12 4 0 1,-14-1 0-16,-9-2 0 16,-6-6 0-16,-7-8 0 15,-2-10 0-15,1-8 0 16,6-7 0-1,-4-8 0-15,12-6 0 0,17-12 0 16,17-10 0-16,23-11 0 16,23-9 0-16,20-7 0 15,12-2 0 1,10-1 0-16,16 4 0 16,5 7 0-16,6 2 0 0,4 9 0 15,1 5 0 1,1 5 0-16,2 6 0 15,-1 5 0-15,2 3 0 16,0 5 0-16,-2 3 0 16,-1-1 0-16,-7 1 0 15,-3 1 0-15,-6 4 0 16,-1-1 0-16,1 5 0 16,3 0 0-16,2 0 0 15,2-1 0-15,-2-1 0 16,0-2 0-16,-3-2 0 15,-5-2 0 1,-11-1 0-16,-10-1 0 0,-17-1 0 16,-16-2 0-1,-19-2 0-15,-19-1 0 16,-19-3 0-16,-17-1 0 16,-8 3 0-16,-9-3 0 15,-7 3 0-15,-9 1-349 16,65 0-626-1,-85-2-611-15,-15-3 120 0,-9-4 105 16,-7-11 93-16</inkml:trace>
  <inkml:trace contextRef="#ctx0" brushRef="#br0" timeOffset="39125.93">10692 4417 2436 0,'0'-4'115'0,"0"-2"34"16,0 0 30-16,-2-3 3 15,1 2 22-15,-2 1 22 16,-3 0 20-16,-1-1 18 15,0 1 9-15,4 2-66 16,1 1-55-16,2 2-36 16,0 1-31-16,6-1 2 15,20 1-22 1,23-1-14-16,29-2-16 16,36-1-11-16,26-3-4 15,11-1 0-15,6 0-1 16,-3-2 3-16,-10-1 3 15,-14 1 3-15,-20 0 2 16,-27 2 9-16,-28 0 16 16,-27 2 26-16,-16-1 12 15,-8 4 0-15,-11 1-26 16,-2 0-46-16,0 1-83 16,1 1-137-1,59 0-1024-15,-38 0 74 16,17-1 66-16,12-10 60 15</inkml:trace>
  <inkml:trace contextRef="#ctx0" brushRef="#br0" timeOffset="39840.07">14146 4459 2307 0,'-7'0'113'0,"-1"1"32"15,3-1 16-15,-2 0 1 16,27 1 10-1,30-2 18-15,38-2 11 16,32-2 7-16,43-3 11 16,19-2-61-16,8 1-33 15,-3-2-20 1,-10 2 1-16,-18-3 10 0,-24 2 3 16,-33 1-2-16,-30 1 8 15,-31 2 19 1,-24 2-2-16,-18 1-12 0,-15 1-22 15,-6 1-42-15,-1-1-73 16,3 2-121 0,5 0-179-16,10-25-805 15,22 22 62-15,13-3 56 0,15-2 51 16</inkml:trace>
  <inkml:trace contextRef="#ctx0" brushRef="#br0" timeOffset="40787.73">17443 4419 2094 0,'-15'2'79'0,"-4"-2"29"15,-3 4 19-15,-2-2 23 16,5-2 33-16,5 0 37 16,1 0 39-16,7 0 40 15,3 0 23-15,5 0-48 16,19-2-29 0,31 0-27-16,36-2-14 15,41-2-20-15,38-1-34 16,24-1-33-16,7 3-32 0,0 0-30 15,-11 2-8-15,-16 0 23 16,-30-4 38 0,-30 3 38-16,-35-2 58 15,-32 0 65-15,-25 0 7 16,-14 3-5-16,-10-3-2 16,-5 2-7-16,-6 2-10 15,2-2-20-15,-3 0-42 16,5 1-48-16,4 1-66 15,7 2-72-15,0-1-4 16,1 1 0-16,0 0 0 16,0-1 0-16,0 1 0 15,0 0 0 1,0 0-44-16,0 0-151 16,0 0-139-16,0 0-61 15,0 2-156-15,0-2-984 16,1 5 113-16,2-4 100 15,3-4 87-15</inkml:trace>
  <inkml:trace contextRef="#ctx0" brushRef="#br0" timeOffset="43172.33">26477 4378 2816 0,'-9'-1'109'15,"4"1"31"-15,-2-2 22 16,1 1 23 0,2 0 26-16,4-3 23 15,0 0 19-15,0-2 14 0,0-2 7 16,6-3-70 0,15 1-44-16,17-5-30 15,20 3-24-15,20 0-25 16,19 1-24-16,2 2-20 15,4 2-16-15,-8 0-10 16,-10 0-4-16,-16 0 7 16,-17-1 8-16,-18 0 31 15,-11 1 42-15,-17 1 13 16,-4-3-1 0,-2 4-6-16,0 0-1 0,-4-1-14 15,0 2-66 1,-6 2-57-16,-3 1-70 15,-5 2-140-15,-2 5-158 16,-5-3-800-16,-6 9 72 16,-5-1 64-16,-5 4 59 15</inkml:trace>
  <inkml:trace contextRef="#ctx0" brushRef="#br0" timeOffset="43500.57">26289 4427 2799 0,'-19'0'134'0,"3"2"50"16,3 0 20 0,4-2 2-16,34 2 12 15,22-2 17-15,22 0 10 0,25-2 15 16,21 2 16 0,4 0-80-16,1 0-41 15,-6 0-49-15,-15 0-5 16,-19 0 33-16,-17 0 23 15,-20 0 32-15,-18-4 35 16,-12 2 12-16,-8-2 0 16,-3-2 6-16,-2 0-15 15,0-1-6-15,0 3-13 16,0-1-37 0,0 3-178-16,0 2-209 15,0-2-162-15,2 6-174 0,6-12-916 16,5 12 104-1,14-1 92-15,11-2 82 16</inkml:trace>
  <inkml:trace contextRef="#ctx0" brushRef="#br0" timeOffset="47967.1">11422 5664 2234 0,'-3'0'90'0,"2"0"27"16,-2 0 17-1,2 0 15-15,1 0 15 0,0 0 7 16,0-1 4-16,1-1 2 16,6 0 6-16,5-1-67 15,8-3-21-15,10 1-26 16,8 0-11-1,8-2-10-15,1-1-12 0,6 4 0 16,4 0 1 0,0-2 3-16,2 2-5 15,1-1 2 1,0 2-5-16,2-1-3 0,4 0-6 16,-1 2-6-16,2-1-2 15,1 3-5-15,3 0-2 16,1 0-4-16,0 0 0 15,2 0-4-15,-1 0 2 16,2 0 0-16,-2 0-1 16,-2-3 0-16,-1 3-3 15,1-1-3 1,0 1-1-16,-4-4-1 16,-6 1 1-16,-1 2 2 15,-3 0-4-15,-9 1 2 16,0-2-3-1,-6 2 4-15,-1 0 0 16,-5 0 2-16,0 0 2 0,-2 0-1 16,-1 0 0-16,3 0-2 15,-3 0 3 1,3 0 0-16,1 0 1 0,3 0-2 16,-2 0 2-16,3 0-1 15,-1 0-1 1,-2 0 2-16,4 0 0 15,0 0-1-15,2 0-1 16,-1 0 2 0,-2 0-1-16,-2 0 0 15,-4 0 1-15,-4-1 0 16,-2 1 2-16,-2-1-2 0,0 1 0 16,-4-2 2-16,0 0-2 15,-1 0 1-15,-2 2-2 16,3-2 1-16,-4 0 1 15,4 2-2-15,-3-2-1 16,0 2 2 0,2 0-1-16,1-2-2 15,1 0 2-15,-1 1-4 16,5 0 4-16,0 1 0 16,2-1-1-16,5-1 1 15,1 1-3-15,5 1 3 16,4-1-2-1,3 1 3-15,0 0-2 0,2 0 2 16,0 0-2-16,0 0-1 16,-1 0 2-16,-1 0-1 15,-2-2 1 1,0 2 0-16,-1 0-1 16,-6 0 2-16,0-1 1 15,-4 1 0-15,-4 0-2 16,-3-1 1-16,-4-1 0 15,-1 2 0-15,-8-2-1 16,2 2-2-16,-5-2 4 16,-2 2-5-16,-5 0 2 15,0 0-2-15,-2 0 2 16,-3 0 2 0,0 0-3-16,4 0 0 15,-1-2 2-15,4 2 0 16,2 0-4-1,2 0 4-15,5 0 1 0,3 0-1 16,4 0-1-16,2 0-1 16,6 0 1-16,3 0 0 15,2 0 0-15,0 0 2 16,4 0-2-16,1 0 0 16,-2 0-1-16,0 0 2 15,3 0 1-15,-5 0-1 16,1 0 1-1,-2 0 0 1,1 0 0 0,-4 0 0-16,1 0 1 0,-1 0 0 0,-4 0 0 15,-2 0-1-15,-5 0 1 16,-2 0-1-16,-4 0 0 16,-4 0 0-1,-4 0 1-15,-3 0-2 0,-1 0 3 16,-3 0-1-16,-1 0-2 15,3 0 2-15,0 0-2 16,3 0 6 0,3 0-5 15,2 0 2-31,2 0-1 0,3 0 0 0,-2 0-2 0,4 0 2 16,-4 0 1-16,2 0-1 15,-3 0 1 1,0 0-3-16,2 0 3 0,-2 0-3 15,2 0 0-15,3 0 1 16,1 0 0-16,1 0-4 16,0 0 4-1,2 0 0-15,-2 0 0 16,-1 0 0-16,-1 0 0 16,0 2-1-16,1-2 0 15,-1 2 3-15,0-2 0 16,0 2 0-16,0 0-3 15,1 0 0 1,-1-2 0-16,-3 2 0 16,0-2 1-16,-1 0 2 0,-1 0 0 15,0 1-2 1,0-1 2-16,-1 0-1 0,2 1 2 16,-2-2-1-1,2 1 0-15,-1 0-2 16,1 0 1-16,-1 0-1 15,3 0 1-15,-2 0 0 16,4 1-4-16,-2 1 4 16,2-2 0-16,2 1 0 15,1-1-1-15,3 0 1 16,5 0 0-16,0 1-1 16,0-1 1-16,0 1 1 15,-5-1 0-15,0 2-1 16,-1-2-3-16,-2 2 2 31,-3-2 1-31,0 0-1 0,1 0 0 16,-4 0 1-16,2 0-2 15,0 0-1-15,2 0 0 16,0 2 2-16,4-4 2 16,1 2-2-16,1 0 1 15,-1 0 1-15,0 0 0 16,0 0 1-16,1 0 3 15,-2 0 0-15,0 0 2 16,0 0-2 0,0 0 1-16,0 0-1 15,-2 0-1-15,2 0 0 16,-2 0 0-16,0 0-1 16,-1 0-3-16,1 0 1 15,-2 0 0-15,1 0 1 16,0 0-2-1,-1 0 2-15,0 0-1 0,-3 0 0 16,1 0 0-16,-3 0 1 16,0 0-2-16,-3 0 1 15,1 0 2 1,-5 0 1-16,-1 0 10 16,-2 0 10-16,-1 0 6 15,0 0 5-15,-1-2 1 16,-2 2 3-16,2 0 0 15,0-2 0-15,-1 2 2 16,-1 0 1 0,0 0-5-16,0 0-4 0,0 0-2 15,0-1-1-15,0 1 1 16,0-1 2-16,0 1 2 16,0-1 2-1,0 1 0-15,0 0-3 16,0-2-6-16,0 1 0 15,0-2-3-15,0 2-8 16,0-2-11-16,0 1-39 16,-7 0-71-16,-6 0-98 15,10-1-354-15,-39-3-371 16,-21-2 43-16,-18-3 41 16,-23-4 37-16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6:56:05.40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14093 15444 3844 0,'-8'0'126'16,"-1"0"37"-16,-6 0 27 15,-3 0 99-15,5 1 117 16,-1 1 22-16,-1-1 8 16,3 0 11-16,3 1 11 15,5-1-87-15,2-1-46 16,2 1-39-16,0-1-26 16,1 0-113-16,13 0-132 15,24 0-15 1,34-4 0-16,40-8 0 15,46-10 0-15,37-14 0 16,34-12 0-16,13-7 0 16,8-6 0-16,0-1 0 15,-10-2 0-15,-15 1 0 16,-13 3 0-16,-14 5 0 16,-26 5 0-16,-25 10 0 15,-30 6 0-15,-39 13 0 16,-32 5 0-16,-29 10 0 15,-31 5-241 1,-29 10-114-16,-25 11-144 16,-15 6-310-16,-33 10-627 15,-9 9 100-15,-3-3 89 16,-2 3 78-16</inkml:trace>
  <inkml:trace contextRef="#ctx0" brushRef="#br0" timeOffset="312">14299 15806 5319 0,'-45'26'284'16,"2"2"7"0,5-2 3-16,20-1 5 15,72-19 4-15,47-23 6 16,45-15 3-16,44-20 7 15,34-13 4-15,8-13-188 16,1-4-132-16,-7 2-3 16,-23 6 0-16,-31 7 0 15,-27 9 0-15,-37 7 0 16,-37 11 0-16,-32 10-279 16,-27 12-105-16,-27 6-241 15,-32 8-970 1,-26 3 121-16,-22 1 106 15,-31 0 94-15</inkml:trace>
  <inkml:trace contextRef="#ctx0" brushRef="#br0" timeOffset="1136.1">7736 15176 5933 0,'0'-10'222'15,"1"0"14"-15,6 1 3 16,12 2 2-16,8 15 4 15,10 17 4-15,6 21 2 16,-3 11 2-16,-7 14 5 16,-7 3-207-16,-9-3-38 15,-9-6-13-15,-5-10 0 16,-2-16 0-16,-2-11 0 16,1-13 0-16,0-17 0 15,1-23 0-15,-1-21 0 16,0-26 0-1,2-26 0-15,-1-23 0 16,4-11 0-16,0 1 0 16,6 11 0-16,0 18 0 15,1 27 0-15,0 26 0 16,3 23 0-16,5 22 0 16,9 28 0-16,10 30 0 15,10 25 0-15,9 14 0 16,14 7 0-16,8-7 0 15,6-18 0-15,2-21 0 16,-3-17 0-16,-8-15-281 16,-8-13-292-16,-14-16-1138 15,-6-19 139 1,-15-19 120-16,-14-20 104 16</inkml:trace>
  <inkml:trace contextRef="#ctx0" brushRef="#br0" timeOffset="1380.87">8560 13594 8191 0,'-3'-17'0'15,"2"11"0"1,-7 17 0-16,-4 28-313 16,-2 30-268-16,-7 29-1119 15,-9 8 137-15,-5-9 118 16,-11-17 105-16</inkml:trace>
  <inkml:trace contextRef="#ctx0" brushRef="#br0" timeOffset="1577.57">6743 14354 5905 0,'23'9'-88'15,"14"8"-130"-15,23 14-327 16,5 14-581-1,-4 18 64-15,4 12 56 0,-1 16 53 16</inkml:trace>
  <inkml:trace contextRef="#ctx0" brushRef="#br0" timeOffset="1844">7744 16288 8191 0,'-22'46'0'16,"4"4"0"-16,6 1 0 16,21-3 0-16,55-32 0 15,34-39 0-15,39-24 0 16,35-25 0 0,21-18 0-16,1-10 0 15,-9 0 0-15,-18 8-90 16,-25 12-288-16,-28 12-483 15,-52 7-724-15,-40 32 121 16,-47 21 104-16,-43 22 93 16</inkml:trace>
  <inkml:trace contextRef="#ctx0" brushRef="#br0" timeOffset="2048.78">7617 16917 8191 0,'-8'35'0'15,"15"-10"0"-15,36-13 0 16,42-20 0-16,61-43 0 16,39-45 0-16,24-19 0 15,2-10 0-15,-14-1 0 16,-21 8-209-16,-28 12-182 16,-23 11-288-16,-14 4-919 15,-43-5 122-15,-19-10 106 16,-11-14 94-16</inkml:trace>
  <inkml:trace contextRef="#ctx0" brushRef="#br0" timeOffset="3132.68">8654 10476 6280 0,'4'21'15'16,"5"36"8"-1,1 35 7-15,2 40 0 16,-2 23 7-16,0 15 73 16,-4-15 73-16,0-25 0 15,-2-31 4-15,-1-31 28 16,1-26-42-16,-1-26-6 16,1-28-7-16,-4-31 3 15,2-30-7-15,-1-31-77 16,-5-28-79-16,-12-23 0 15,3-16 0-15,-1-1 0 16,5 6 0 0,4 20 0-16,17 30 0 15,13 33 0-15,18 34 0 16,20 33 0-16,24 33 0 16,20 31 0-16,11 27 0 15,3 20 0-15,-9 10 0 16,-14-1 0-16,-19-10 0 15,-21-15 0-15,-22-13 0 16,-16-16-69-16,-14-8-284 16,9-9-573-1,-42-9-654-15,-18-14 120 0,-15-7 103 16,-18-10 93 0</inkml:trace>
  <inkml:trace contextRef="#ctx0" brushRef="#br0" timeOffset="3303.51">8693 11095 5704 0,'16'-20'136'15,"21"-18"28"-15,28-16 2 16,28-17-7 0,21-5-158-16,16 1-98 0,6 8-299 15,-9 8-925 1,-15 7 85-16,-15 6 76 15</inkml:trace>
  <inkml:trace contextRef="#ctx0" brushRef="#br0" timeOffset="7499.92">24563 10054 2907 0,'0'0'148'15,"0"-1"22"-15,0 1 24 16,-1-2 16 0,1 4 14-16,-3-2 7 15,6-2 12-15,-3 2 7 16,0 0 5-16,0 0-111 15,0 0-50-15,0 0-40 16,0 0-73-16,0 2-353 16,-6 3-675-16,-3-4 54 15,-1 2 51-15,0 0 46 16</inkml:trace>
  <inkml:trace contextRef="#ctx0" brushRef="#br0" timeOffset="14441.47">23398 11187 3125 0,'0'-5'76'16,"0"-2"-25"-16,0-4-49 15,0 2-37-15,0 0-10 16,0 4 2-16,0 1 12 16,0 2 18-16,0-1 15 15,0 1-45-15,0-2 23 16,0 1 60-16,0-1 88 15,0-1 67-15,0-1 46 16,0 3 19-16,0-1-2 16,0 3-16-16,0 0-13 15,1 1-24 1,2 2-24-16,0 8-32 16,1 4-30-16,-1 9-21 15,0 10-30-15,2 8-14 16,-1 2-7-16,0 6 4 15,3-1 13-15,-1-3 3 16,-1-4 2-16,-1-4 4 16,0-8-5-16,-3-6-3 15,1-5-4-15,-2-4-2 16,1-5 16-16,1-5 27 16,-1 1 23-16,1-3 8 15,1-2 14 1,3 0 1-16,4 0-3 15,7 0-5-15,9-2-3 16,6 0-1-16,7-5-12 16,5 0-35-16,6-4-29 15,6 0-14-15,5 1-22 16,2 1-14-16,2 1-9 16,0 0-15-16,4 2-3 15,2-2 0-15,6 2-3 16,5-6 9-16,9 1-9 15,10 0-6 1,5-1 8-16,2 1-6 16,9 1 6-16,1 4 6 15,4-2 2-15,3 2-3 16,8 2 4-16,5 1-20 16,2 3 3-16,2-1-7 15,4 1 11-15,4-2 5 16,1 2 3-16,4-1 4 15,0 1-1-15,0-1-1 16,0-3 4 0,0 1 9-16,-5 2 6 15,1-4 4-15,-5 3-11 16,-2-1 1-16,-6-1 5 16,0 0-6-16,-3 0 11 15,1 1-3-15,-1-1-2 16,2-1-2-16,5 1-1 15,2 0 0-15,-2-1 5 16,-1 2-2-16,-2 1-5 16,-2-3 3-16,-3 3 0 15,-2 0-1-15,-5-2 2 16,-7 0 3-16,-5 0-2 16,-4-1 2-16,-5 0-12 15,-6-2 5 1,-11 1 3-16,-8 2 2 15,-16-1-5-15,-12 1 1 16,-12 3 2-16,-9-1 0 16,-6 2 2-16,-5 0 0 15,-2 0 9-15,4-2-6 16,3 2 4-16,6 0-3 16,4 0-4-16,6 0 9 15,1 0 8-15,-1-1 11 16,-4 0 32-16,-5-2-1 15,-8-3-4-15,-7-6 3 16,-3-7-6 0,-4-5 4-16,-2-8 0 15,4-8-2-15,4-8-18 16,0-3-8-16,4-2-34 16,-1 3 0-16,-5 4 0 15,-3 9 0-15,-4 4 0 16,-4 7 0-16,-3 0 0 15,1 4 0-15,-5 1 0 16,0 0 0-16,-4 1 0 16,-1-3 0-16,0 4 0 15,2 3 0-15,2 3 0 16,4 4 0 0,-2 4 0-16,2 3 0 15,0-1 0-15,0 3 0 16,0-1 0-16,0 1 0 15,0 0 0-15,0 0 0 16,0 0 0-16,0 0 0 16,-1 0 0-16,1 0 0 15,0 0 0-15,-5 0 0 16,-3 0 0-16,-9 4-35 16,-12 6-265-16,-19 4-266 15,-18 3-1133 1,-22 1 138-16,-16-6 118 15,-21-5 103-15</inkml:trace>
  <inkml:trace contextRef="#ctx0" brushRef="#br0" timeOffset="21096.25">20404 11140 5487 0,'0'3'222'0,"18"-3"45"15,22-8 4-15,29-6 5 16,28-8 3-16,23-9 2 16,7-4 7-16,0 3 3 15,-6 0 5-15,-7 2-113 16,-15 5-133-16,-18 5-318 15,-21 3-185-15,-19 2-1293 16,-28 11 144-16,-18 2 124 16,-26 1 108-16</inkml:trace>
  <inkml:trace contextRef="#ctx0" brushRef="#br0" timeOffset="21303.64">20128 11497 6515 0,'3'11'179'0,"19"-5"2"16,33-2 2-16,34-12 1 15,46-11 2-15,35-17 2 16,15-8 2-16,6-2-225 16,-8 7-185-16,-18-2-1548 15,-28 10 148-15,-32 4 127 16,-36 3 110-1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52:00.3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10547 3270 2032 0,'3'0'100'16,"-3"0"28"-16,1 0 16 16,-1 0 18-16,2 0 21 15,-2 0 24-15,0-1 26 16,0 1 18 0,0 0 14-16,0-3-68 0,0 3-30 15,0 0-28 1,0-1-12-1,0 1-12-15,0 0-10 0,0 0-3 0,0-3-6 16,0 3-13-16,0-2-3 16,0-2 1-1,1 0 3-15,-1-2-4 16,5-1-4-16,5 1-4 16,6-2-13-16,6 0-19 15,6 1-17-15,7-1-7 16,4 1-6-1,3 0-5-15,0 1-5 16,1-2 3-16,-2 4-1 0,-4 3-3 16,0-1 3-1,-2 2-2-15,-2 0-1 0,1 2 1 16,0-1 3 0,1 2-5-16,1 2 2 15,4 1 0-15,-2 1 3 16,0 0 1-1,-2-2-1-15,-1 1 4 0,-4-2-3 16,0-2 4-16,-1 0-2 16,-1-2 2-1,4 0 1-15,4 0-2 16,4 0 0-16,4 0-2 0,1 0 1 16,2 0-3-1,1 0 1-15,1 0-1 0,-6 0 0 16,4-3-2-1,-3-1 0-15,-3 0-1 0,3-2 1 16,-2 1 0 0,2-1 1-16,2 1-1 15,0-1-2 1,0 1 1-16,-2 1 0 0,0 1 1 16,-4 2 0-16,-3 1-1 15,-4 0-2-15,1 1 3 16,-1 3-3-1,2 0 3-15,3 1 0 16,3 1-2-16,2-2 1 0,2-1 2 16,0-1-1-16,0-2 2 15,-1 0 0 1,2 0-1-16,-5-2 0 16,2 1-2-1,-2-3 1-15,0-1 0 16,2-3-1-16,0 1 0 0,4 2-1 15,-2-1 1-15,2 3-1 16,-4 2 0-16,0 1 0 16,-4 0 3-1,-2 1-4-15,1 2 3 0,3 3 0 16,0 1-1 0,4 2-1-16,5-2 3 15,1 2-1 1,2-5 2-16,-2 0-1 0,-5-3-1 15,-3-1 2-15,-1 0 3 16,-2-1 5-16,-4-3 4 16,2 2 3-16,-1-3 0 15,-2 1-2-15,-1-1 1 16,0 2 1-16,-4 2 1 16,-4 1-2-1,0 0-3-15,0 1-7 0,-2 4-3 16,4 0-2-1,-2 2-2-15,5 1 5 16,1-1-3-16,1-1 3 16,3-2-1-16,1 0 4 15,-2-2 8-15,1-2 24 16,-4 0 25-16,-3 0 16 16,-6 0 10-16,-1 0 2 15,-5 0-1-15,-7 0-4 16,-2 0 3-1,-2 0-1-15,-3 0-7 0,-1 0-47 16,-3 0-140 0,2 0-177-16,0 0-1152 15,-2 0 100-15,2-2 87 16,-4-2 79-16</inkml:trace>
  <inkml:trace contextRef="#ctx0" brushRef="#br0" timeOffset="5850.76">8474 6023 3769 0,'0'0'120'0,"0"0"10"0,0 0 1 31,0 0 14-31,0 0 19 0,0 0 24 15,0 0 19 1,0 0 53-16,0 0 66 0,-2 0-23 16,-2 0-16-16,1 0 23 15,-2 0 5-15,2 0-10 16,1-3-17-16,-1-1-19 16,6-3-19-16,5-3-56 15,8-6-68-15,15 2-55 16,12-1-38-1,11-1-33-15,3 3 0 16,4 3 0-16,0 4 0 16,-5 2 0-1,-3 1 0-15,-2 6 0 0,-2-2 0 16,-3 3 0-16,-4 0 0 16,-2 0 0-16,4-1 0 15,-5 1 0-15,1-4 0 16,0 0 0-16,1 0 0 15,-3 0 0-15,-1-2 0 16,-2 0 0 0,-3-4 0-16,-5 0 0 15,-2-2 0-15,-5 0 0 16,-4 1 0-16,-1 0 0 16,-3 2 0-16,4 0 0 15,1 1 0-15,3 2 0 16,8-4 0-1,4 4 0-15,4-2 0 0,3 0 0 16,2-1 0-16,0-1 0 16,-6-1 0-1,-6 0 0-15,-5-2 0 16,-9 1 0-16,-5 2 0 16,-6-2 0-16,-3 3 0 15,-1 1 0-15,0-1 0 16,0 4-153-1,0 0-232-15,-3-1-256 0,-9 4-984 16,-6 3 126-16,-12 1 110 16,-9 4 97-1</inkml:trace>
  <inkml:trace contextRef="#ctx0" brushRef="#br0" timeOffset="6445.29">8460 6266 3185 0,'-1'-5'153'16,"-1"-2"24"-16,1-2 14 31,1-3 9-31,1-3 15 0,7-1 9 15,8 0 15-15,10 0 12 0,11 1 8 16,14 0-94-16,8 0-58 16,6 3-21-16,7-1-12 15,5 2 1-15,-1 2-15 16,2 1-8 0,-1 1-4-1,1 2-10-15,-4-1-7 0,-1 3-7 16,-1-1 0-1,-1 0-1-15,0-1-6 0,-3-2-6 16,-2-1 23-16,-4-3 33 16,-6-1 47-16,-5 0 34 15,-11-2 19-15,-5 0 7 16,-9 0 4 0,-11 4-8-16,-7 2-136 15,-4 3-140-15,-2 3-200 16,-6 0-1211-16,-5 2 111 15,-1 0 97 1,-2-1 86-16</inkml:trace>
  <inkml:trace contextRef="#ctx0" brushRef="#br0" timeOffset="8646.98">23882 5350 4486 0,'2'0'202'31,"-2"0"84"-31,2 0 70 0,-1 0 14 0,2-2 7 16,-3-1 7-16,2 2 8 15,-1-2 6 1,-1 2 11-16,0 1-149 16,0-2-81-16,0 2-95 15,0 0-76-15,0 2-8 16,0 3 0-16,2 4 0 15,-2 7 0 1,0 3 0-16,1 7 0 0,-1 2 0 16,0 2 0-16,0 2 0 15,0-3 0-15,0-2 0 16,0-6 0-16,0-2 0 16,0-9 0-1,0-3 0-15,0-4 0 16,2-3 0-16,2-3 0 15,6-6 0-15,6-7 0 16,5-6 0 0,3-3 0-16,2-4 0 0,-5 4 0 15,-1 5 0 1,-5 5 0-16,-3 5 0 0,-1 5 0 16,-2 4 0-1,0 2 0-15,0 7 0 0,2 5 0 16,0 4 0-1,4 5 0-15,-2 3 0 16,4-1 0-16,-2-2 0 0,3-2 0 16,1-3 0-1,0-6 0-15,2-3 0 16,4-4 0-16,-3-5 0 16,4-6 0-16,-3-5 0 15,-5-10 0-15,-3-8 0 16,-7-12 0-16,-6-7 0 15,-8-5 0-15,-8-3 0 16,-11 3 0-16,-7 4 0 16,-5 12 0-1,-5 12-287-15,5 14-175 0,16 9-1276 16,-6 15 143 0,4 5 122-16,5 6 109 15</inkml:trace>
  <inkml:trace contextRef="#ctx0" brushRef="#br0" timeOffset="9111.55">23708 6070 5895 0,'5'-2'242'0,"12"-1"3"15,12-1 3-15,19-3 4 16,14-1 3-16,15-3 3 16,8 0 3-16,0 0 4 15,-2 3 5-15,-6-1-270 16,-10 1 0 0,-13 1 0-16,-11 1 0 0,-16 1-59 15,-9 4-262 1,-12-1-186-16,-6 2-1195 0,-17 2 138 15,-14 0 118-15,-15 2 105 16</inkml:trace>
  <inkml:trace contextRef="#ctx0" brushRef="#br0" timeOffset="9369.63">23629 6174 5135 0,'-4'3'306'0,"-1"-3"7"15,7 1 3-15,21-1 7 0,29 1 3 16,26-2 8-16,20 0 4 16,16-3 7-16,0 0 5 15,-10-2-245 1,-13-2-105-16,-17 0 0 0,-18 1 0 16,-18 3 0-1,-17-1 0-15,-10 2 0 0,-7 0 0 31,-4 0 0-31,0 2 0 0,-4-2 0 16,1-1 0-16,-2 1-309 16,1 1-291-16,0-2-1096 31,-1-2 136-31,5-1 118 0</inkml:trace>
  <inkml:trace contextRef="#ctx0" brushRef="#br0" timeOffset="13595.72">14375 4306 2392 0,'1'-1'130'0,"1"1"25"16,2 0 34-1,-2-2 31-15,-2 4 21 0,0-4 16 16,3 2 12 0,-3 0 7-16,0 0 4 15,0 0-107-15,3 2-21 16,0 2-17-16,5 2-27 15,-2 4-23-15,5 7-5 16,-2 1-8-16,3 4 3 16,-2 2 11-16,-1-1 32 15,5-2 19-15,-5-1 18 16,3-5 29 0,-4-4 16-16,3-2 29 0,1-2 15 15,1-3 13 1,5 0-8-16,2-3-14 15,4-1-31-15,2 0-23 16,3-1-28 0,4-3-41-16,3-3-20 0,9-4-46 15,1-6-26-15,6-5-20 16,4-6 0-16,-1-2 0 16,-1-6 0-1,-2-1 0-15,-7 1 0 0,-4 1 0 16,-6 5 0-16,-3 5 0 15,-6 4 0 1,-7 3 0-16,-2 3 0 0,-4 2 0 16,-4 5 0-1,1 0 0 1,-5 4 0-16,1-1 0 0,-1 2 0 16,2 1 0-16,-5-1 0 15,0 1 0-15,-1 2 0 16,1-2-85-16,-2 2-251 15,-3 4-250-15,-8-32-1084 16,-7 37 133-16,-9 4 114 16,-11 4 102-16</inkml:trace>
  <inkml:trace contextRef="#ctx0" brushRef="#br0" timeOffset="14503.26">14665 4321 2094 0,'0'-4'154'16,"0"-3"46"-1,0 2 53-15,0-4 37 0,0 2 34 16,0 2 32-16,0 3 29 15,0-1 44-15,0 1 35 16,-1 1-117-16,1 1-45 16,0 0-53-1,0 0-51-15,0 4-26 0,1 4-10 16,3 6-2-16,1 5 3 16,4 4-27-1,4 2-16-15,1-1 4 16,-1 1 18-16,3-1 15 15,-2-3 8-15,1-2-13 16,-2-1-21-16,-1-3-31 16,2-3-27-16,-1 0-14 15,1-4-10-15,1 0-8 16,1-3-15-16,0-4-15 16,4 1-8-16,4-2-3 15,9-3 0-15,5-2 0 16,6-4 0-1,6-4 0-15,3-5 0 0,-2-5 0 16,1-5 0 0,-2-3 0-16,-2-1 0 15,0-6 0-15,-5 0 0 16,0 4 0-16,-4 0 0 16,-2 4 0-16,-6 4 0 31,-5 4 0-31,-4 5 0 0,-9 1 0 15,-4 5 0-15,-5 3 0 16,-1 4 0-16,-3 2 0 16,1 2-308-16,-1 2-177 0,-5 4-1242 15,-9 7 141 1,-9 7 122-16,-11 6 107 0</inkml:trace>
  <inkml:trace contextRef="#ctx0" brushRef="#br0" timeOffset="19141.85">28069 4887 4238 0,'2'0'203'15,"-2"-2"76"-15,4 2 40 16,-3-1 53 0,1 2 26-16,-2-1 8 15,0-2 9-15,0 2 9 0,1-1 9 16,-1-1-149-16,2-1-80 16,-2 1-85-1,4-4-45-15,0 1-51 16,1-2-23-16,-1 0 0 15,2-1 0-15,-2 0 0 16,-4-2 0-16,2 1 0 16,-2-1 0-16,0 2 0 15,-4-1 0-15,-8 0 0 16,-3 0 0-16,-11-1 0 16,-7 3 0-1,-2 0 0-15,-5 5 0 16,-4 0 0-16,-4 1 0 15,1 6 0-15,-2 2 0 0,2 6 0 16,4 6 0 0,7 4 0-16,5 2 0 15,11 2 0-15,8 0 0 16,8 1 0-16,11 3 0 16,9 0 0-16,8 1 0 15,3-1 0-15,10 2 0 16,-4-5 0-1,5 2 0-15,0 2 0 0,-3-3 0 16,3 3 0 0,-10 1 0-16,-1 1 0 0,-6-2 0 15,-4 1 0 1,-8-1 0-16,-4-6 0 0,-5-3 0 16,-11-4 0-1,-12-6 0-15,-13-5 0 16,-13-5 0-16,-17-1 0 15,-5-9 0-15,-4-4 0 16,8-4 0-16,7-2 0 16,13-1-221-1,12 4-184-15,39 3-548 0,-19 5-566 16,11 4 110-16,4 0 98 16,2 1 86-1</inkml:trace>
  <inkml:trace contextRef="#ctx0" brushRef="#br0" timeOffset="19949.09">26169 6099 5606 0,'-2'-3'270'0,"2"3"5"15,15-1 4-15,21 1 3 0,27 0 5 16,20 0 5-16,16 4 3 15,0-3 4-15,-4 5 7 16,-10 1-306 0,-11 1 0-16,-13-1 0 0,-15 0 0 15,-16-2-17-15,-12-1-257 16,-13 0-113-16,-5 1-133 16,-7-1-271-16,-20 0-622 15,-7 2 95-15,-11-1 87 31,-18-2 77-31</inkml:trace>
  <inkml:trace contextRef="#ctx0" brushRef="#br0" timeOffset="20201.58">26163 6323 3818 0,'0'2'205'31,"-3"0"152"-31,6-1 67 0,18 3 9 0,23 2 10 15,17-2 11 1,19 3 9-16,16 0 13 16,4-2 11-16,-4-1-179 0,-8 1-56 15,-4-3-181-15,-11 1-71 32,-14-1 0-32,-15-2 0 0,-15 0 0 15,-10 0-306 1,-15-2-156-16,14-3-420 0,-27-5-620 15,-12-5 109-15,-4-5 96 16</inkml:trace>
  <inkml:trace contextRef="#ctx0" brushRef="#br0" timeOffset="20562.76">26609 5925 4333 0,'0'-4'168'0,"0"2"19"16,5 1 153-16,13 0 39 16,14 5 8-16,26 13 9 15,11 9 8-15,13 10 7 16,-5 10 10-1,-13 8-146-15,-21 7-40 16,-20 6-20-16,-20 1-175 16,-16-1-40-16,-21-5 0 15,-11-4 0-15,-6-10 0 16,-3-9 0-16,4-7-172 16,10-7-242-16,90-9-1368 15,-62-5 150 1,19-5 128-16,11-12 112 0</inkml:trace>
  <inkml:trace contextRef="#ctx0" brushRef="#br0" timeOffset="21243.65">27494 6338 5236 0,'5'-10'306'0,"-1"1"6"0,2-2 6 15,-3 0 4-15,-3 6 5 16,0 2 7-16,0 6 5 16,0 6 6-16,-2 10 7 15,-2 8-352 1,-3 6 0-16,4 6 0 16,-3-1 0-16,6-6 0 15,0-6 0-15,0-5 0 16,0-6 0-16,4-6 0 15,5-6 0-15,10-1 0 16,4-7 0-16,6-5 0 16,6-4 0-16,-1-4 0 15,1-3 0 1,-7 3 0-16,-2 6 0 0,-4 6 0 16,-3 2 0-16,-10 10 0 15,5 2 0-15,-4 7 0 16,-1 1 0-1,-2 5 0 1,7 1 0-16,-1 0 0 16,9-7 0-16,6-1 0 0,6-5 0 15,1-6 0-15,0-2 0 16,-2-5 0 0,-6-8 0-16,-5-8 0 0,-6-11 0 15,-5-12 0-15,-8-9 0 16,-1-4 0-16,-7 5-48 15,-13 4-298-15,-9 13-296 16,-20 7-1020 0,-15 6 132-16,-18 3 113 0,-2 3 100 15</inkml:trace>
  <inkml:trace contextRef="#ctx0" brushRef="#br0" timeOffset="21842.01">26869 5486 4437 0,'3'-6'278'0,"-3"-1"0"0,-3 4 58 15,-8 2 49 1,-14 11 7-16,-8 6 9 0,-9 7 7 16,-10 3 9-16,3 3 9 15,-9 0-366-15,3 2-280 16,1-4-165-16,31-5-505 15,-21-5-554-15,8-9 100 16,9-6 90-16,11-10 79 16</inkml:trace>
  <inkml:trace contextRef="#ctx0" brushRef="#br0" timeOffset="22056.8">26387 5502 3556 0,'13'-3'196'16,"4"-1"75"-1,9 4 97-15,6 0 68 16,-1 7 25-16,-1 5 11 16,1 6 11-1,-2 2 13-15,-7 3 13 0,1 1-234 16,-3-2-250-16,-5 2-175 16,-8-3-255-16,1-4-279 15,-6-40-758-15,-2 27 101 16,0-8 89-1,-5-6 79-15</inkml:trace>
  <inkml:trace contextRef="#ctx0" brushRef="#br0" timeOffset="22314.57">26634 5359 3396 0,'0'-17'229'0,"0"0"54"15,0 1 18 1,2 0 165-16,-2 11 11 0,5 16 12 15,-3 11 13-15,4 10 13 16,2 7 14-16,-1 7-188 16,-1 2-76-1,1-5-58-15,-3 1-16 0,-2-2-191 16,0-3 0-16,-2-4 0 16,-6 1-305-1,-9-1-195-15,-8-12-1223 0,-9 0 139 16,-8-10 122-1,-1-7 107-15</inkml:trace>
  <inkml:trace contextRef="#ctx0" brushRef="#br0" timeOffset="22545.52">26180 5602 4679 0,'19'-3'144'0,"16"-4"76"16,17 1 78-16,22-1 45 15,12 1 8-15,8 0 7 16,-4 2 4 0,-6-2 9-16,-9 0 7 0,-12 1-93 15,-11 1-66 1,-14 0-127-16,-11 4-373 0,-8-2-275 16,-7-78-1134-1,-1 74 135-15,2-2 117 16,4 1 104-16</inkml:trace>
  <inkml:trace contextRef="#ctx0" brushRef="#br0" timeOffset="27864.76">28590 6822 3279 0,'0'0'126'0,"2"0"26"31,-2 0 30-31,0-3 35 0,2 3 21 16,-2-1 12-16,0 1 19 15,0 0 34-15,-2 0 104 0,-7 0 2 16,-14 4-45 0,-20 7-23-16,-24 6-28 15,-22 8-32-15,-21 7-20 16,-9 4-8-16,1-1-13 16,3 0-33-16,12-1-113 15,15-3-89 1,23-9-5-16,17-3 0 15,19-6 0-15,18-7 0 0,7-4-282 16,19-2-205-16,19-15-1246 16,16 1 141-1,14-8 124 1,14-4 106-16</inkml:trace>
  <inkml:trace contextRef="#ctx0" brushRef="#br0" timeOffset="28234.42">28674 6931 4011 0,'0'0'140'0,"0"-2"33"15,-1 4 145-15,-10 2 85 16,-17 6 9-1,-16 4 8-15,-19 6 10 16,-20 4 10-16,-13 4 10 16,-8 4-112-16,-8-2-39 15,4 2-37-15,-2-1-167 47,11-1-95-47,10-3 0 0,15-3 0 0,22-7 0 0,20-3 0 16,17-8-123-16,17-2-279 0,34-11-455 15,10-10-714-15,21-16 118 16,11-11 103 0,13-11 92-16</inkml:trace>
  <inkml:trace contextRef="#ctx0" brushRef="#br0" timeOffset="29283.24">27977 7170 5603 0,'0'1'126'0,"0"1"6"15,0-1-21-15,0 0-91 16,0 1-97 0,0-2-297-16,-3 0-873 0,0-2 77 15,-4-6 68-15</inkml:trace>
  <inkml:trace contextRef="#ctx0" brushRef="#br0" timeOffset="30593.61">11495 5918 4174 0,'-12'3'205'16,"3"1"68"-1,1-1 28-15,12-2 61 32,33-5 41-32,26-2 8 0,22-7 9 0,23-4 10 31,5-5 8-31,-8 1-143 0,-11 0-89 0,-23 2-75 16,-18 4-27-16,-19 4-66 15,-17 3-158-15,-10 4-186 16,-9 3-115-16,-3 2-298 15,-13 4-804-15,-9 5 112 16,-9-1 97 0,-6 6 88-16</inkml:trace>
  <inkml:trace contextRef="#ctx0" brushRef="#br0" timeOffset="30887.13">11547 6172 4189 0,'2'2'134'0,"14"-2"18"16,17-1 9 0,23-5 63-16,18-6 72 15,17-5 47-15,3-3 33 16,-4-2 20-16,-18 5 21 16,-14 1-91-16,-17 0-52 15,-16 7-13 1,-12 0-8-16,-8 4-68 0,-5 1-81 15,0 2-46 1,0-1-30-16,0 3-14 16,0 0-218-1,-2 0-224-15,28 0-1342 0,-39 3 147 16,-12-3 128-16,-9 1 110 16</inkml:trace>
  <inkml:trace contextRef="#ctx0" brushRef="#br0" timeOffset="44217.79">17224 5732 167 0,'0'-3'70'15,"-2"2"29"-15,-1 0 32 16,-3-2 48-16,-3 4 52 16,-4 1 39-16,3-1 47 15,-3-1 45 1,3 0 54-16,1 0-5 15,3 1 38 1,-1-2 47-16,3-2 93 0,0 1 20 16,4-1-45-16,-2 1-30 15,2-1-39-15,0 1-39 16,5 1-52-16,10-3-46 16,13-3-60-16,12 2-200 15,12-2-314-15,7 4-154 16,-5 2-128-16,-7 1-177 15,-10 0-749-15,-16 4 98 16,-12 6 87 0,-15 2 78-16</inkml:trace>
  <inkml:trace contextRef="#ctx0" brushRef="#br0" timeOffset="44353.65">17250 5810 2812 0,'-23'5'175'0,"0"2"31"15,-3-1 16-15,3 0 1 16,23-2 3-16,19-2-34 15,21-2-76 1,31 0-250-16,20-2-747 0,19-2 40 16,8-1 37-16,-1-5 33 15</inkml:trace>
  <inkml:trace contextRef="#ctx0" brushRef="#br0" timeOffset="44624.4">18523 5828 4909 0,'0'1'185'0,"-2"-1"55"15,11 2 76-15,14-2 8 16,26 1 5-16,22-2 5 16,24-1 7-16,18 1 5 15,2-3 7-15,-3-2-75 16,-13-3-131-16,-16 2-72 15,-21-3-142 1,-18 4-64-16,-18 0-137 16,-14 2-88-16,-9 3-222 15,-9-9-985-15,-11 12 117 16,-11-1 102-16</inkml:trace>
  <inkml:trace contextRef="#ctx0" brushRef="#br0" timeOffset="44877.16">18601 6102 4906 0,'1'3'319'15,"8"-3"6"-15,21 0 6 16,23-3 4-16,23-4 7 16,27-5 6-1,7-3 6-15,1-2 7 16,-11 1 6-16,-15 1-164 15,-21 1-203-15,-17 5 0 16,-20 1 0-16,-15 4-154 16,-7 2-193-16,-5 1-238 15,0-3-1065-15,0 0 130 16,0-7 113-16</inkml:trace>
  <inkml:trace contextRef="#ctx0" brushRef="#br0" timeOffset="50023.38">14427 7990 2963 0,'-3'3'83'0,"-1"-1"24"16,0 2 24-16,-3-3 40 15,5 2 35 1,-1-1 31-16,0-1 33 15,-1 0 61-15,2-1 73 16,2 0 20-16,-2 0 10 16,2 0-15-16,4 0-21 15,8-1-38-15,11-3-35 16,14-3-29-16,8-2-30 31,11-3-65-31,-1-2-80 0,-6 0-77 0,-4 3-44 16,-11-1 0-1,-8 2 0-15,-8 3 0 0,-8 4 0 16,-8-1-128-16,0 4-243 16,-4 0-207-1,-2-4-1073-15,-7 8 129 16,-7 3 114-16,-9 0 98 0</inkml:trace>
  <inkml:trace contextRef="#ctx0" brushRef="#br0" timeOffset="50198.75">14388 8137 4295 0,'0'1'316'0,"0"0"58"15,9-1 7 1,18-1 8-16,12-2 8 0,16-9 7 16,16 0-6-16,0-3-207 15,-3-1-139-15,-3 1-406 0,-12-2-1226 16,-15 2 120-16,-15-3 103 15,-13 2 93 1</inkml:trace>
  <inkml:trace contextRef="#ctx0" brushRef="#br0" timeOffset="57273.88">8710 5366 2777 0,'2'-2'108'15,"2"-2"23"-15,-1-2 14 0,0 2 16 16,-3 0 7-16,0 3 4 16,0 0 13-16,-4 5 17 15,-15 8 14-15,-16 11-59 16,-17 14-32-16,-23 12-16 16,-16 9-7-16,-9 4 0 15,1-1 1 1,2-2 7-16,10-8-5 0,14-10-13 15,19-10-10 1,14-10-11-16,18-5-6 16,9-8-58-16,10-3-117 15,3-5-127-15,9-3-223 16,-3-5-576-16,-2-6 54 16,0-7 49-16,1-6 45 15</inkml:trace>
  <inkml:trace contextRef="#ctx0" brushRef="#br0" timeOffset="57637.08">8057 5480 2298 0,'9'-14'132'0,"-1"1"33"0,-3-1 10 31,4-1 2-31,-8 10 7 0,-1 10 22 0,-4 16 26 15,-6 13 19-15,-5 16 22 16,-11 14-67-16,-5 7-39 16,-3-1-28-16,3-5-5 15,3-9 10-15,11-10-4 16,7-10-19 0,5-9-21-16,4-8-2 0,11-6 7 15,18-4 9 1,17-3 13-16,17-2-4 15,20-1 0-15,6-2-8 16,-3-1-2-16,-7 0-91 16,-11-1-76-16,-15 1-173 15,36 0-1110-15,-74 0 87 16,-24 0 78-16,-29-3 69 16</inkml:trace>
  <inkml:trace contextRef="#ctx0" brushRef="#br0" timeOffset="58357.88">6303 6250 3444 0,'-7'-5'87'0,"0"-2"9"16,-5 0-1-16,-4-1 4 15,-3 6 10-15,-7 6 22 16,-1 12 23-16,-2 9 15 16,2 9 10-16,5 12-46 15,9 7-25-15,7-3 0 16,3-2 9-16,9-3 15 16,7-6-2-16,7-9 8 15,11-7-8 1,8-7-9-16,5-7-31 0,4-5-84 15,4-4-134 1,0-4-188-16,-7-17-878 16,-9 6 70-16,-10-9 63 15,-14-10 59-15</inkml:trace>
  <inkml:trace contextRef="#ctx0" brushRef="#br0" timeOffset="58786.19">6515 6340 3580 0,'0'-2'123'0,"0"1"1"0,3-1 18 16,3 5 21-1,4 5 22-15,3 13 22 16,0 7 46-16,0 6 42 16,-3 7 33-16,-3-1-70 0,-1-2-12 31,-3-5 10-31,2-5-9 0,-4-8-7 15,2-4-7 1,-3-7 29-16,1-3-43 16,-1-5-45-16,0-2-28 15,1-5-26-15,-3-7-22 16,-5-9-11-16,-2-10-5 16,-6-10-14-16,-3-10-13 0,-1-3-55 15,3 0 0-15,5 1 0 16,6 10 0-1,4 4 0-15,7 5 0 16,8 3 0-16,4 5 0 16,4 4-40-16,9 2-73 15,1 6-143-15,-1 6-69 16,0 4-118-16,-3 2-190 16,-7-8-827-16,-11 17 103 15,-6 3 90-15</inkml:trace>
  <inkml:trace contextRef="#ctx0" brushRef="#br0" timeOffset="58984">6609 6405 2437 0,'-1'10'165'0,"1"2"57"0,0-1 31 16,8-3 13-16,11-5 5 15,12-10 3-15,10-4 4 16,10-2-40-16,2-5-107 15,-1 0-236-15,38-10-869 16,-56 6 48-16,-8 0 44 16,-7-2 40-16</inkml:trace>
  <inkml:trace contextRef="#ctx0" brushRef="#br0" timeOffset="59443.94">7027 6148 2185 0,'0'-4'169'16,"0"0"57"-1,0-2 44-15,0 0 20 16,1 0 14-1,-1 3 7-15,2 2 30 0,2 7 31 16,4 5 52 0,4 9-62-16,4 11 3 0,-2 8-21 15,3 9-18 1,-3-1-14-16,0 1-7 0,-1-6 4 16,0-5-25-16,0-6-24 15,0-9-53-15,-4-5-82 16,4-5-55-1,1-4-40-15,5-5-30 0,5-5 0 16,10-1 0-16,2-9 0 16,4-2 0-1,0-5 0-15,-3-1 0 0,-7-1 0 16,-6 1 0 0,-6 6-259-16,-9 5-144 15,-2 5-213-15,-6-44-982 16,-12 51 122-1,-5 0 106-15,-10 5 94 16</inkml:trace>
  <inkml:trace contextRef="#ctx0" brushRef="#br0" timeOffset="59723.22">6726 6911 4208 0,'-4'5'189'0,"2"1"52"16,10-3 4-16,21-3 5 16,33-11 8-16,29-14 0 15,24-4 7-15,15-7 2 16,-3-6 1-16,-10 4-95 16,-20 1-108-1,-21 6-62-15,-21 7-41 0,-23 7-65 16,-17 6-19-1,-17 7-54-15,-13 7-128 16,-10 3-210-16,-13-50-706 16,-11 58 73-16,-12 4 67 15</inkml:trace>
  <inkml:trace contextRef="#ctx0" brushRef="#br0" timeOffset="59935.02">6960 7065 3807 0,'0'4'200'0,"13"-4"77"16,18-5 68-16,19-8 36 15,19-6 19 1,19-11 10-16,5-4 15 0,-4 1-23 16,-5-2-173-16,-9 7-285 15,-7 0-235-15,-13-2-1207 16,-13 8 107-16,-16 0 96 15</inkml:trace>
  <inkml:trace contextRef="#ctx0" brushRef="#br0" timeOffset="70878.56">8154 9881 4027 0,'70'-1'87'0,"38"-7"23"16,38-6 5-1,40-8 2-15,2-6 1 0,14-15 5 16,9 1 0-16,0-6 6 16,1 1 5-16,-5 2-48 15,-8 4-35-15,-19 2-25 16,-21 8-1-16,-27 4-2 15,-36 8-13-15,-33 5-46 16,-36 9-26 0,-27 4-136-16,0 9-917 15,-61 5 63-15,-25 6 56 16,-20 4 51-16</inkml:trace>
  <inkml:trace contextRef="#ctx0" brushRef="#br0" timeOffset="71203.24">8582 10041 4832 0,'-32'18'125'0,"3"1"77"16,5 2 74 0,15 0 54-16,61-12 5 15,42-12 6-15,41-7 7 16,38-12 5-1,33-8 8-15,8-11-93 0,1-7-43 16,-7 1-86-16,-15 3-83 16,-24 2-56-16,-24 5 0 31,-34 6 0-31,-36 7 0 0,-32 9 0 16,-24 2 0-16,-14 6 0 15,-5 4-58-15,-2 3-296 0,2 0-283 16,4 0-1021-1,12-2 130-15,12-7 113 16,16-6 101-16</inkml:trace>
  <inkml:trace contextRef="#ctx0" brushRef="#br0" timeOffset="72791.52">17041 9536 3581 0,'-3'3'149'0,"2"0"44"16,1-3 57-16,-2 3 105 16,2-2 90-16,2-2 10 15,-2 1 12-15,4 0 11 16,7 0 12 0,10 0-92-16,9-3-70 15,13 3-44 1,19-6-66-16,25-1-118 0,26-6-100 15,31-8 0-15,35-5 0 16,25-4 0-16,24-5 0 16,16-1 0-16,15 0 0 15,8 3 0-15,3 3 0 16,-6 2 0-16,-3 5 0 16,-14 8 0-1,-16 1 0-15,-14 3 0 16,-22 7 0-16,-20-3 0 15,-21 3 0-15,-24 1 0 16,-23 1 0-16,-20-1 0 16,-21 2 0-16,-18 1 0 15,-16 0 0-15,-12 0 0 16,-8-3 0 0,-3 3 0-16,0-1 0 0,7 1 0 15,3-1 0-15,10-1 0 16,7 0 0-16,8-1 0 15,7 0 0 1,8-1 0-16,4-2 0 16,2 3 0-16,4-4 0 15,-6 2 0-15,2 1 0 16,-4 0 0-16,-5-1 0 16,-5 4 0-16,-2 0 0 15,-7 1 0-15,-2-2 0 16,-2 2 0-16,-4 0 0 15,1 0 0-15,-2 0 0 16,-2 0 0 0,-7 0 0-16,-4 0 0 15,-8 0 0-15,-8 0-71 16,-1 0-265-16,-6 0-202 16,-7-97-1148-16,-9 92 135 15,-8-5 117-15,-11-2 102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6:56:32.28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11083 3471 2296 0,'-2'0'80'16,"2"0"11"-16,0-2 16 16,0-1 14-16,0 3 15 15,0-3 13 1,0 0 13-16,0 2 9 16,0 1 15-16,2 0-28 15,14-4 2-15,29-4 17 16,33-9 5-16,51-10 3 15,59-13 1-15,49-9-8 16,45-6-8-16,27-1-4 16,12 2-17-16,-4 6-27 15,-16 4-36-15,-27 6-34 16,-31 4-27 0,-39 5-24-16,-40 4-14 15,-38 3-4-15,-36 0-2 0,-34 2-4 16,-18 4 5-1,-21 3 0-15,-7 3-16 16,-8 5-47-16,-2 3-107 16,0 1-58-16,9 4-827 15,-24 4 58-15,-13 5 51 16,-19 2 50-16</inkml:trace>
  <inkml:trace contextRef="#ctx0" brushRef="#br0" timeOffset="435.8">11396 3769 3331 0,'23'2'107'16,"42"-4"25"-16,55-12 15 16,62-11 12-16,57-13 10 15,49-13 10-15,18-6 5 16,0 0 3-16,-13 4 4 16,-21 8-66-16,-34 5-45 15,-34 10-24-15,-37 5-19 16,-47 1-7-16,-40 9 0 15,-31 4 17-15,-28 1 15 16,-15 2 3 0,-5 7-1-16,-1-2 1 15,0 1-3-15,0 2-1 16,0 0-4-16,0 0-57 16,0 0-101-16,-5 2-220 15,-15 5-842-15,-14 1 67 16,-16-4 61-16,-13 0 55 15</inkml:trace>
  <inkml:trace contextRef="#ctx0" brushRef="#br0" timeOffset="3236.37">11669 11508 5837 0,'2'-1'177'16,"-2"-1"18"-16,0 1 33 15,3 0 10-15,0 3 4 16,2 9 2-1,4 10 4-15,-2 10 3 0,-5 15 2 16,-2 13-87 0,-4 14-106-16,-8 8-18 15,2 5-32-15,2-1-10 16,4-5 0-16,5-13 0 16,13-11 0-16,13-14 0 15,19-13 0-15,12-16 0 16,20-7 0-16,6-12 0 15,0-8 0-15,0-7 0 16,-5-5-321-16,66-5-1533 16,-82-9 161-16,-7-3 137 15,-10-7 121-15</inkml:trace>
  <inkml:trace contextRef="#ctx0" brushRef="#br0" timeOffset="3581.49">13032 11085 7765 0,'-32'0'47'0,"-14"14"-1"16,-13 17 2-16,-11 30-1 16,9 26 0-16,10 32 1 15,10 19-1-15,20 9 0 16,11 1 2-16,15-10-49 16,10-12 0-16,8-16 0 15,6-20 0-15,9-24-110 16,12-21-348-16,13-36-1329 15,8-15 151 1,5-33 128-16,6-23 114 16</inkml:trace>
  <inkml:trace contextRef="#ctx0" brushRef="#br0" timeOffset="3999.81">13526 11324 7673 0,'-7'-12'57'0,"-11"4"0"16,-4 5 0-16,-13 15 0 15,-4 24 1 1,3 25-1-16,4 15 1 16,1 14 0-16,10 2 1 15,11-8-59-15,1-6 0 16,7-14 0-16,4-15 0 15,7-12 0-15,4-16 0 16,9-11 0-16,8-21 0 16,10-16 0-16,1-14 0 15,3-10 0-15,0-5 0 16,-2 6 0-16,-11 11 0 16,-2 14 0-1,-6 15 0-15,-5 12 0 16,-4 14 0-16,1 11 0 15,-5 8 0-15,-4 3 0 16,-2 5 0-16,-4-8-286 16,0-1-250-16,0-25-1183 15,0 5 140-15,0-14 121 16,-2-13 105-16</inkml:trace>
  <inkml:trace contextRef="#ctx0" brushRef="#br0" timeOffset="4243.58">13769 10904 7813 0,'38'-10'42'0,"20"10"-1"16,14 13 1-16,13 23 0 16,-12 33 0-16,-10 32 0 15,-19 19 0-15,-15 12 0 16,-20 4 1-16,-14-1-43 15,-19-4 0-15,-17-1 0 16,-14-6-137-16,-10-8-314 16,-10-32-1331-16,-6 3 150 15,5-23 128 1,4-17 112-16</inkml:trace>
  <inkml:trace contextRef="#ctx0" brushRef="#br0" timeOffset="4546.3">11655 13211 8191 0,'-47'20'0'15,"-1"1"0"-15,4 2 0 16,12-4 0-16,74-15 0 15,59-25 0-15,48-12 0 16,50-16 0 0,34-13 0-16,14-5 0 15,-9-1 0-15,-16 1 0 16,-24 11-15-16,-36 11-321 16,-35 9-268-16,-45 8-1080 15,-44 16 135-15,-43 7 116 16,-51 10 103-16</inkml:trace>
  <inkml:trace contextRef="#ctx0" brushRef="#br0" timeOffset="4800.68">11893 13366 6763 0,'-62'39'154'16,"-3"5"1"-16,0 3 1 15,8 1 1-15,68-21 1 16,48-21 2-16,45-17 1 15,38-16 2-15,36-13 1 16,23-6-164-16,-2-12 0 16,-11 0 0-16,-21 6 0 15,-33 1 0-15,-37 8 0 16,-36 6 0-16,-32 10-276 16,-20 8-179-16,-22 4-1288 15,-15 4 144 1,-9 1 123-16,1 0 108 15</inkml:trace>
  <inkml:trace contextRef="#ctx0" brushRef="#br0" timeOffset="5339.67">15058 11823 8191 0,'0'2'0'0,"0"-2"0"15,20-4 0-15,21-7 0 16,30-5 0-16,20-7-262 15,18-2-216-15,3-6-1263 16,-7 12 143-16,-20 3 123 16,-28 5 109-16</inkml:trace>
  <inkml:trace contextRef="#ctx0" brushRef="#br0" timeOffset="5512.4">15042 12162 8191 0,'-2'19'0'0,"7"-2"0"16,27-3 0-16,27-5 0 16,48-12 0-16,29-21-332 15,33-12-299-15,13-8-1050 16,-1-10 134-16,-4-5 116 16,-10-5 102-16</inkml:trace>
  <inkml:trace contextRef="#ctx0" brushRef="#br0" timeOffset="5981.45">17233 10839 5358 0,'-23'-31'213'16,"-19"-4"62"-16,-14-1 6 15,-16 8 4-15,5 20 4 16,5 37 4-16,16 32 5 15,17 27 4-15,10 27 5 16,6 24-87-16,-6 13-150 16,-14 3-70-16,-22-1 0 15,-19-7 0-15,-16-10 0 16,-6-19 0-16,5-23 0 16,13-26 0-1,19-29 0-15,23-32 0 16,23-31 0-16,25-23 0 15,27-11 0-15,24 2 0 16,19 10 0-16,14 26 0 16,-5 27 0-16,-12 28 0 15,-18 24 0-15,-19 27 0 16,-22 20 0-16,-13 18 0 16,-5 7 0-16,0-4 0 15,13-8 0 1,19-18 0-16,24-22 0 15,29-28 0-15,33-25-276 16,39-21-518-16,13-22-859 16,9-26 130-16,6-18 113 15,-7-9 100-15</inkml:trace>
  <inkml:trace contextRef="#ctx0" brushRef="#br0" timeOffset="6712.43">18085 11650 5688 0,'5'-8'263'16,"0"-4"3"-16,-1 3 4 16,-1 1 4-16,-1 4 4 15,1 11 3-15,0 12 5 16,0 11 4-16,-1 13 5 16,1 9-295-1,-3 4 0-15,-1-3 0 16,2-8 0-16,-1-9 0 15,0-9 0-15,0-9 0 16,2-13 0-16,5-6 0 16,7-13 0-16,9-9 0 15,8-7 0-15,3-1 0 16,1 2 0-16,-3 8 0 16,-5 13 0-16,-2 8 0 15,-1 13 0-15,-3 6 0 16,0 3 0-1,2 5 0-15,1-1 0 0,3-7 0 16,5-8 0 0,5-7 0-16,4-10 0 15,-4-11 0-15,1-13 0 16,-6-12 0-16,-9-16 0 16,-12-11 0-16,-4-6 0 15,-11 1 0-15,-12 8 0 16,-11 16-287-16,-11 18-193 15,-9 13-1253-15,-4 19 141 16,2 8 124-16,10 10 106 16</inkml:trace>
  <inkml:trace contextRef="#ctx0" brushRef="#br0" timeOffset="6992.43">17796 12385 8191 0,'-7'10'0'0,"1"2"0"16,18-8 0-16,24-1 0 16,46-16 0-16,29-10 0 15,28-7 0 1,12-4 0-16,-4-4 0 15,-12 2 0-15,-21 1 0 16,-19 5-236-16,-22 6-186 16,-24 6-1341-16,-27 10 147 15,-22 5 126-15,-26 2 111 16</inkml:trace>
  <inkml:trace contextRef="#ctx0" brushRef="#br0" timeOffset="7236.61">17910 12587 8173 0,'-8'11'3'0,"3"-1"-2"15,16 0 1-15,24-3 0 16,38-7 0-16,26-11-1 16,20-4 2-16,8-4-2 15,-7-4 2-15,-18-2-3 16,-16 1 0-16,-24 1 0 15,-23 3-50-15,-19 4-261 16,-13 4-221-16,-13-70-1168 16,-7 64 137-16,-4-2 118 15,5-1 105 1</inkml:trace>
  <inkml:trace contextRef="#ctx0" brushRef="#br0" timeOffset="10420.55">9460 8290 2424 0,'-2'3'109'16,"2"-1"32"-16,11 0 58 15,18 0 60-15,27-4 41 16,35-5 40-16,44-5 65 16,45-7 60-16,38-9 23 15,39-7-82-15,30-4-14 16,18-1-32-16,5-4-60 16,2 6-70-16,-9 2-48 15,-16 0-49-15,-22 2-80 16,-28 5-69-1,-34 0-16-15,-34-1-6 16,-43 7-3-16,-38 0 7 16,-38 8-3-16,-31 2-39 15,-26 5-54-15,-28 5-36 16,-19 3-50-16,-21 8-112 16,5 5-418-16,-35 7-447 15,-5 5 70-15,-9 0 64 16,-7 3 57-16</inkml:trace>
  <inkml:trace contextRef="#ctx0" brushRef="#br0" timeOffset="10732.15">10336 8499 4983 0,'-37'20'134'0,"2"-1"61"16,8 1 72-16,23 1 47 16,70-14 6-16,55-15 3 15,61-12 8-15,56-9 4 16,43-10 6-16,20-6-66 16,4-5-80-1,-15 4-67-15,-25 0-78 16,-36 1-50-16,-45 5-19 15,-42 5-236-15,-41 6-79 16,-38 0-234-16,-26 5-1056 16,-18 1 124-16,-6 2 111 15,-1-4 96-15</inkml:trace>
  <inkml:trace contextRef="#ctx0" brushRef="#br0" timeOffset="14268.46">14469 5779 4062 0,'-13'4'114'16,"0"1"29"-16,-3 2 17 15,0 0 14-15,9-2 72 16,0-1 76-16,7-2 81 16,0-1 11-1,0-1 7-15,4 0-46 16,11-4-69-16,14-3-29 16,23-5-14-16,17-9-11 15,21-7-82-15,7-5-81 16,2 2-89-16,-2 1 0 15,-11 5 0-15,-14 4 0 16,-21 7 0-16,-19 3-110 16,-20 5-196-16,-18 4-153 15,-11 4-338-15,-26 9-699 16,-13 2 108 0,-13 9 95-16,-8 11 84 15</inkml:trace>
  <inkml:trace contextRef="#ctx0" brushRef="#br0" timeOffset="14667.91">14332 6064 4282 0,'0'6'373'15,"-2"-3"8"-15,18 0 8 16,22-4 7-16,27-7 9 16,25-12 9-16,27-2 7 15,8-2 11-15,2 0 9 16,-9 1-184-16,-12 3-257 15,-18 3 0 1,-21 2 0-16,-23 1 0 16,-18 3 0-16,-17 4 0 15,-5 2 0-15,-6 1 0 16,2 0 0-16,0 2 0 16,0-1 0-16,2 3 0 15,-2 0 0-15,0 0 0 16,0 0 0-16,0 0 0 15,0 0 0-15,0 0 0 16,0 0 0-16,0 0 0 16,0 0 0-1,0 0 0-15,0 0 0 16,0 0 0-16,0 0-465 16,0 0-1349-16,-4-1 154 15,2-12 132-15,2-4 116 16</inkml:trace>
  <inkml:trace contextRef="#ctx0" brushRef="#br0" timeOffset="15609.04">20192 11514 8191 0,'3'-9'0'0,"-3"-2"0"16,1-1 0-1,1-2 0-15,-2 5 0 0,-2 6-319 16,79 5-1536-16,-86 5 162 16,-3 3 137-1,-3 4 120-15</inkml:trace>
  <inkml:trace contextRef="#ctx0" brushRef="#br0" timeOffset="15779.89">20244 12014 8191 0,'-3'34'0'0,"-10"13"0"16,-17 16 0-1,-22 18-65-15,-16-1-235 16,-16-4-135-16,16-3-427 16,-10-13-636-16,16-19 107 15,16-22 96-15</inkml:trace>
  <inkml:trace contextRef="#ctx0" brushRef="#br0" timeOffset="16688.69">23382 11105 5951 0,'0'0'237'0,"2"-1"2"15,-2 1 4-15,2 0 2 16,1 0 4-16,6-1 2 16,0-2 4-1,1-2 3-15,-3-2 5 0,-3-4-263 16,-7-4 0-1,-14-2 0-15,-16-6 0 16,-21 5 0-16,-19 3 0 16,-21 7 0-16,-11 10 0 15,0 12 0-15,9 15 0 16,16 13 0-16,28 11 0 16,28 8 0-16,24 4 0 15,31 1 0-15,30-4 0 16,26-4 0-16,8-1 0 15,0-4 0 1,-16-2 0-16,-31-2 0 16,-29-5 0-16,-39-5 0 15,-33-5 0-15,-28-7 0 16,-25-7 0-16,-16-11 0 16,-4-4 0-16,11-8-30 15,19-7-320-15,80-4-1488 16,-13 1 158-16,35-8 137 15,36 1 117-15</inkml:trace>
  <inkml:trace contextRef="#ctx0" brushRef="#br0" timeOffset="17908.6">24007 11439 8191 0,'7'-3'0'15,"14"-7"0"-15,21-5 0 16,24-5 0-16,26-6 0 15,27-6 0-15,12 3 0 16,5 0 0-16,-7 1 0 16,-17 4 0-16,-21 4 0 15,-23 3 0-15,-25 6-210 16,-20 3-235-16,-19 4-1319 16,-22 4 147-16,-18 4 126 15,-20 8 111 1</inkml:trace>
  <inkml:trace contextRef="#ctx0" brushRef="#br0" timeOffset="18167.8">24107 11653 5108 0,'-11'9'314'0,"3"1"4"16,7-1 6-16,16-2 6 15,36-3 5-15,26-11 5 16,22-5 6-16,25-2 7 15,2-2 6-15,-3-3-295 16,-8-1-64-16,-14 1 0 16,-20-2 0-16,-18 2 0 15,-19 0 0-15,-12-2-230 16,-16-1-178 0,-2-1-413-16,-15-4-730 15,-12-1 115-15,-14 0 101 16,-11 0 90-16</inkml:trace>
  <inkml:trace contextRef="#ctx0" brushRef="#br0" timeOffset="18428.05">24578 10954 5508 0,'40'-7'227'15,"22"3"36"-15,25 7 3 16,21 9 5-16,-2 20 3 15,-10 20 4-15,-17 17 3 16,-30 20 6 0,-26 8 2-16,-28 5-80 15,-24-1-171-15,-20-10-38 16,-4-13 0-16,-4-14-17 16,7-12-288-16,12-12-203 15,17-43-1209-15,15 12 139 16,20-14 121-16,15-14 106 15</inkml:trace>
  <inkml:trace contextRef="#ctx0" brushRef="#br0" timeOffset="18912.29">25668 11229 8191 0,'0'-10'0'15,"0"1"0"-15,0 0 0 16,0 2 0-16,0 11 0 16,-4 16 0-16,1 8 0 15,1 8 0-15,-2 6 0 16,3 2 0-16,1-5 0 16,0-5 0-16,0-8 0 15,1-8 0-15,-1-9 0 16,6-8 0-16,10-9 0 15,4-11 0-15,10-8 0 16,6-1 0-16,-8-1 0 16,-1 7 0-1,-4 10 0-15,-4 8 0 16,0 5 0-16,1 5 0 16,1 3 0-16,-3 2 0 15,2-2 0-15,5 0 0 16,2-6 0-16,1-3 0 15,-1-6 0-15,1-6 0 16,-8-9 0-16,-7-8 0 16,-9-7 0-16,-4-8 0 15,-10-1 0-15,-8 4-285 16,-5 6-290-16,-10 6-1134 16,-11 9 138-1,-4 6 120-15,-7 3 104 16</inkml:trace>
  <inkml:trace contextRef="#ctx0" brushRef="#br0" timeOffset="19335.94">24823 10414 8191 0,'0'-5'0'0,"-10"4"0"16,-17 9 0-16,-16 6 0 15,-13 11 0-15,-20 14 0 16,-6 6-169-16,-1 3-178 15,3 0-217-15,6-19-1087 16,12 8 129-16,16-16 114 16</inkml:trace>
  <inkml:trace contextRef="#ctx0" brushRef="#br0" timeOffset="19526.76">24358 10488 5731 0,'30'-3'257'0,"7"2"6"0,9 2 2 15,3 4 4 1,-13 2 4-16,-5 9 4 16,-8 1-21-16,-6 4-258 15,-4-1-155-15,13-1-703 16,-19-4-649-16,-3-8 109 16,-4-7 97-16,-1-8 85 15</inkml:trace>
  <inkml:trace contextRef="#ctx0" brushRef="#br0" timeOffset="19719.59">24601 10225 5668 0,'0'-15'265'15,"3"2"3"-15,5 7 4 16,8 15 4-16,0 23 4 16,10 23 4-16,0 13 4 15,-4 10 5-15,-8-2 4 16,-8-3-297-16,-4-4-204 15,-8-2-299-15,-14-75-1246 16,-5 55 144-16,-9-16 124 16,-11-15 110-16</inkml:trace>
  <inkml:trace contextRef="#ctx0" brushRef="#br0" timeOffset="19887.43">24117 10683 7857 0,'14'-16'37'15,"25"-8"0"-15,32-3 0 16,40-3 0-16,31 4 0 16,28 6 0-16,8 3-116 15,1 8-251-15,46 5-1469 16,-64 1 151-16,-14 0 131 16,-15 0 115-16</inkml:trace>
  <inkml:trace contextRef="#ctx0" brushRef="#br0" timeOffset="20500.37">26144 9745 4127 0,'14'-10'144'0,"6"3"46"16,5 3 104-16,4-1 99 16,-9 4 9-16,-2 5 9 15,-5-2 7-15,3 0 10 16,-7-2 11-16,5 1-117 16,-1-1-42-16,3 0-51 15,0 0-115-15,8-1-114 16,2 10 0-1,3 14 0-15,-2 24 0 16,-8 22 0-16,-7 24 0 16,-8 18 0-16,-1 3 0 15,-3-3 0-15,10-11 0 16,15-13 0-16,15-17 0 16,13-16 0-16,9-19 0 15,1-16 0-15,-6-12 0 16,-11-15 0-16,-14-13 0 15,-14-2 0-15,-11 0 0 16,-14 4 0 0,-16 9 0-16,-6 20 0 0,-3 23 0 15,1 27 0-15,14 28 0 16,9 33 0 0,6 28 0-16,8 17 0 15,-2 12 0-15,-4 1 0 16,-12-2 0-16,-12-18 0 15,-24-18 0-15,-25-27 0 16,-34-29 0-16,-27-34-63 16,-18-26-449-16,-22-25-1273 15,-17-19 150-15,-20-15 128 16,-5-4 114-16</inkml:trace>
  <inkml:trace contextRef="#ctx0" brushRef="#br0" timeOffset="21011.9">22375 12404 7862 0,'-4'3'37'0,"3"0"-2"15,14-2 2-15,20-2-1 16,30-8 1-16,30-9-1 15,28-5 1 1,11-4-1-16,1-5 2 16,-12 3-38-16,-16 1-142 15,-25 8-241-15,-28 1-1416 16,-29 5 153-16,-28 8 130 16,-28 3 115-16</inkml:trace>
  <inkml:trace contextRef="#ctx0" brushRef="#br0" timeOffset="21236.69">22335 12520 6015 0,'6'4'230'16,"17"-3"3"-16,24 1 3 16,27-4 2-16,27-3 3 15,29-8 4-15,6-4 2 16,-2-1 4-16,-12-3 4 15,-17 3-255-15,-25 3-220 16,-24 0-200-16,-23-5-1348 16,-19 4 148-16,-14-5 127 15,-10 0 110-15</inkml:trace>
  <inkml:trace contextRef="#ctx0" brushRef="#br0" timeOffset="28035.51">25931 11775 3244 0,'0'0'110'0,"2"0"40"16,0 0 31-16,0 0 29 16,3 0 35-16,-1 0 61 15,-1 0 92-15,0 0 86 16,-3 0 16-16,0 0-61 16,0 0-47-16,0 0-37 15,2 0-31 1,-2 0-27-16,0 0-35 15,0 0-67-15,0 0-101 16,0 1-89-16,0 6-5 16,-5 7 0-16,-2 11 0 15,-10 13 0-15,-11 18 0 16,-19 20 0-16,-18 19 0 16,-21 22 0-16,-19 18 0 15,-17 15 0-15,-3 2 0 16,0 2 0-16,12-6 0 15,19-13 0-15,22-22 0 16,16-17 0 0,15-21 0-16,14-21 0 15,11-19 0-15,7-15 0 16,12-14-65-16,15-14-338 16,13-24-1412-16,13-6 156 15,11-14 131-15,7-18 117 16</inkml:trace>
  <inkml:trace contextRef="#ctx0" brushRef="#br0" timeOffset="28802.81">25821 11812 2973 0,'11'-7'127'0,"0"-1"61"16,3-2 29 0,-1 2 31-16,-6 4 32 15,-1 4 70-15,-2 0 87 16,0 0 82-16,-2 0 14 15,-2 0-75-15,0 6-51 16,-14 7-65-16,-18 7-29 16,-16 16-28-1,-27 15-31-15,-17 10-78 0,-13 9-92 16,2 3-84-16,8-2 0 16,23-10 0-1,18-11 0-15,24-15 0 0,17-11 0 16,10-12 0-16,17-10 0 15,18-10 0 1,20-12 0-16,20-13 0 16,22-16 0-16,12-15 0 15,5-8 0-15,-2 1 0 16,-15 5 0-16,-15 13 0 16,-25 16 0-16,-14 14 0 15,-18 15 0-15,-8 14 0 16,-9 18 0-16,-1 14 0 15,-2 15 0-15,-2 11 0 16,0 7 0-16,2 2 0 16,0-4 0-16,1-6 0 15,4-8 0 1,-5-6 0-16,0-12-328 16,0-5-335-16,-12-10-1011 15,-7-12 133-15,-5-8 115 16,-7-13 101-16</inkml:trace>
  <inkml:trace contextRef="#ctx0" brushRef="#br0" timeOffset="28976.18">26104 11876 4436 0,'-5'0'-976'16,"-8"2"48"-16,-12 1 44 15</inkml:trace>
  <inkml:trace contextRef="#ctx0" brushRef="#br0" timeOffset="32169.06">17943 12975 4959 0,'0'0'153'0,"0"0"129"0,0 0 30 16,2 0 6-1,-2 0 5-15,0 0 5 16,0 0-197-16,0 0-244 16,0-3-1428-16,-29 3 114 15,-21-1 100-15,-30-6 89 16</inkml:trace>
  <inkml:trace contextRef="#ctx0" brushRef="#br0" timeOffset="32712.28">12807 13948 6006 0,'-29'14'231'0,"0"5"3"0,0-2 3 15,4 0 2-15,43-9 4 16,39-14 2 0,48-21 4-16,56-19 3 15,55-23 3-15,35-24-255 16,21-14 0-16,0 1 0 16,-20 9 0-16,-33 12 0 15,-38 20 0-15,-49 20-34 16,-51 15-228-16,-46 16-117 15,-39 17-296-15,-46-5-905 16,-34 34 120-16,-26 10 104 16</inkml:trace>
  <inkml:trace contextRef="#ctx0" brushRef="#br0" timeOffset="32976.03">13272 14214 5199 0,'0'13'291'0,"13"-3"5"16,21-2 4-16,34-9 4 15,35-17 5-15,39-22 5 16,28-12 5-16,21-9 6 16,-4-4 5-1,-6-2-126-15,-24 8-204 16,-29 8 0-16,-37 12-35 15,-35 12-274-15,-30 11-181 16,-5 8-1225-16,-31 4 138 16,-9 6 121-16,1-2 106 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53:19.7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13367 1481 2188 0,'2'0'105'0,"-2"0"19"16,0-2 20 0,0 1 16-16,0-2 22 15,2-1 13-15,0 2 10 16,-2-2 7-16,0 1 2 15,4 3-72-15,2 0-36 16,0 0-23-16,3 3-13 16,4 1-18-16,-1 2-19 15,1 6-13 1,-1-1-8-16,3 1-1 0,1-2 4 16,2-4 10-16,5-1 2 15,8-3 2 1,3-2-6-16,6-3 3 15,7-1 0-15,3-2-1 16,-3-2-3-16,2-3-3 16,-4 1-4-16,0-4-10 15,-2-1-4-15,1 2-2 16,4 1 2-16,1 0-2 16,0 0-2-16,-1 2 1 15,-1 1 6-15,0 0 0 16,-5 1 0-16,-5 0 1 15,2-1 4-15,-4 4 0 16,-1-1-3-16,0 1-1 16,1 3 3-1,1-2-3-15,3 4-2 16,1-1-1 0,3 1-1-16,0 3-2 0,-1 0-1 15,-2 2 0-15,-1 3 2 16,-8 3-3-16,-5 0 2 15,-5 2 1-15,-7-4 0 16,-3 1-2-16,-2-3 1 31,-3 3-1-31,-3-2 1 0,1 3 5 16,-1-2-2-16,-2 1 2 16,2-4 0-16,2 0 1 15,-1-2 3-15,6-4 6 16,7 0-4-16,5 0 3 15,7-6-2-15,7-3-4 16,7-5 0-16,5-3-1 16,1-1 0-16,6-1-1 15,4-2-3-15,2 0 0 16,4 2 1-16,3 1 3 16,4 1 1-1,-3 2 0 1,-2 3-1-16,-2 2 0 0,-3 1 0 15,-2 2 3-15,1 0-3 16,1 0-2-16,0 2 2 16,-1-1-4-16,-2 2 3 15,-1 0-2-15,-1 1 0 16,0 2 1 0,-4-1-1-16,2 2 0 0,1 0 1 15,-1 0-4-15,3 0 6 16,3 0-4-1,5 2-2-15,2 0 1 16,3 3 0-16,-1-1-1 16,-2 2 1-16,-4-1-2 15,-5-1 2-15,-3 1 2 16,1 1-4-16,1-2 2 16,2 3-1-16,7-2-1 15,0 2 1 1,4 1 0-16,2 1-2 0,2 1 1 15,0 0 0 1,-2 0 0-16,-5-3 1 0,-3 2-1 16,-4-4 2-1,-1-1 1-15,3-1 2 16,5-3 1-16,5 0 0 16,5 0 2-16,1 0-2 15,-3 0 1-15,-5-1 0 16,-9-1 3-16,-6-2 9 15,-7-3 6-15,-4-3 6 16,-1-2 4-16,-3-2 5 16,-1-2 8-16,2 1 5 15,-4 1 0 1,-2 1 8-16,-3 0 12 16,-5 1 6-16,-5 2 6 15,-9 0 6-15,-3-3 13 16,-2 2 0-16,-3 0-6 15,-3-2-6-15,0 2 3 16,-2 3-78 0,1 2-179-16,-2 0-1159 0,0-1 86 15,-2-4 76-15,-2-8 68 16</inkml:trace>
  <inkml:trace contextRef="#ctx0" brushRef="#br0" timeOffset="5350.19">9214 9017 3861 0,'0'0'161'0,"0"0"22"16,2 0 44-16,-1-2 82 15,1 2 77-15,-2 0 46 16,1 0 10-16,-1 0 10 16,0 0 11-1,0 0-135-15,0 0-41 0,0 0-20 16,0 0-47-16,0 0-92 16,0 0-83-1,0 3-45-15,0 7 0 16,0 4 0-16,0 11 0 15,0 7 0-15,0 6 0 16,0 3 0-16,0-2 0 16,0 1 0-16,0-5 0 15,0-5 0-15,0-5 0 16,0-5 0 0,0-5 0-16,0-3 0 0,0-2 0 15,2-2 0 1,-2-1 0-16,1-3 0 15,2-1 0-15,1-2 0 16,6-5 0-16,4-4 0 16,6-10 0-16,3-8 0 31,1-9 0-31,-2-4 0 0,-2 2 0 0,-1 3 0 16,-3 5 0-16,-6 9 0 15,-2 3 0 1,-2 6 0-16,-4 4 0 0,-1 4 0 15,4 1 0 1,0 2 0-16,7 4 0 16,-1 4 0-16,5 4 0 15,-1 5 0-15,0 2 0 16,0 6 0-16,1-2 0 16,0 0 0-16,0 0 0 15,1-3 0-15,2-3 0 16,-2-4 0-16,5-3 0 15,1-5 0-15,1-3 0 16,0-6 0-16,-1-8 0 16,-3-5 0-1,-7-9 0-15,-2-12 0 16,-5-9 0 0,-4-6 0-16,-4-7 0 0,-4 3 0 15,-4 3 0-15,-3 6 0 16,-8 16 0-16,-7 13-68 15,-6 11-246-15,-4 14-192 16,-4-4-1196 0,2 17 138-16,7 3 118 0,7 1 105 15</inkml:trace>
  <inkml:trace contextRef="#ctx0" brushRef="#br0" timeOffset="6022.14">9200 9785 5291 0,'-6'1'296'16,"-2"0"4"-16,3 1 5 15,1-1 5-15,4-1 5 16,7 0 5-16,16-1 5 16,15-3 5-1,18-4 6-15,18-7-273 0,9-4-63 32,5-4 0-32,-1-1 0 0,-6-4 0 15,-5 2 0 1,-9 3 0-16,-12 1 0 0,-15 3 0 15,-14 6 0-15,-11 3 0 16,-10 4 0-16,-5 2 0 16,-7 4 0-1,-1 0-271-15,-7 4-113 0,-7 4-199 16,-9-7-1026-16,-5 13 124 16,-5 2 107-16,-5 2 95 15</inkml:trace>
  <inkml:trace contextRef="#ctx0" brushRef="#br0" timeOffset="6304.87">9282 9914 3669 0,'-20'18'223'0,"-3"1"125"16,0 1 60-16,4-1 35 16,17-6 13-16,17-12 10 15,17-1 12-15,20-4 10 16,11-7 14-16,15-6-166 15,3-3-93 1,-2-4-146-16,-9-3-63 0,-11 4-34 16,-10 3 0-1,-11 1 0-15,-14 4 0 16,-9 4 0-16,-9 3 0 16,-4 0-285-16,-2 4-211 15,-1-15-1234-15,1 4 141 16,1-2 123-16,1-6 107 15</inkml:trace>
  <inkml:trace contextRef="#ctx0" brushRef="#br0" timeOffset="10786.98">9617 6095 1816 0,'0'4'136'15,"0"-4"30"-15,0 1 18 16,2 1 32-16,-1-1 37 16,-1-1 34-16,2-1 25 15,-2 1 17-15,0 0 15 16,0 0-76-1,1 0-57-15,-1 0-25 16,0 0-15-16,0 0-32 16,0 0-35-16,0 0-29 15,0 0-16-15,3-2-11 16,-3 2-5-16,1-1-4 16,-1-2-2-16,0 2-1 15,0-5 0-15,0 4 2 16,0-2-4-16,0 0 0 15,0 0-3 1,0-1-3-16,0-1-1 16,0 1-1-16,0-3-8 15,-4 2 6-15,1-2-3 16,-3-1 0-16,-1 2 3 16,-2-1-2-16,1 1-5 15,1 2-1-15,-1 0 2 16,1-2-5-16,-3 6 7 15,0-4-10-15,0 4-2 16,-2 0-4 0,1 1-7-16,-1 0-2 15,-1 0 1-15,-1-2-1 16,-4 4-4-16,4-1-7 16,-5 3 0-16,2 3 5 15,-1 1-2-15,1 2-4 16,1 2 3-16,1 0 1 15,3 0 1-15,0 2 2 16,4 0 0-16,0 0 6 16,3 2-4-16,2 0-3 15,1 1 3-15,1 2 4 16,1-2-2 0,3 1 5-16,1 0-1 15,3-3 3-15,2 2-3 16,7-2 7-16,-1 1 5 15,3-3 2-15,1 0 4 16,0-1 7-16,2-2-1 16,-1 1 6-16,1-1 3 15,0-2 1-15,-1 1 11 16,-1-4 9-16,3 1 14 16,-2 1 10-1,-2-2 6-15,0-1 1 16,0 1 8-16,0-3 3 15,-3 4-1-15,2-2 2 16,-4 2-11-16,2 0-18 16,-5 1-11-16,1 2-7 15,-4 0-6-15,-1 2 1 16,-3 3 7-16,-3 0-5 16,2 0 18-16,-8-1 1 15,-4 4 17-15,-8 0 12 16,-6-3 1-1,-9-1-6-15,-5-2 5 16,-2-4 1 0,-5-3-14-16,-1 0-13 0,-2-4-36 15,3 0-65-15,2-1-113 16,8-2-117 0,7 3-113-16,13 0-374 0,1-3-715 15,5 3 103-15,6-1 92 16,1-2 82-16</inkml:trace>
  <inkml:trace contextRef="#ctx0" brushRef="#br0" timeOffset="15549.58">8125 7370 3837 0,'-1'0'171'0,"-2"0"26"16,2 0 11-1,-1 0 40-15,4 0 35 0,-2 0 27 16,0 0 49 0,0 0 55-16,0 0 40 15,0 0-109-15,4 0-75 16,5 0-25-16,12-3-8 16,10-3-41-1,12 0-34-15,10-6-27 16,7-3-48-16,0 0-54 15,-1-2-33-15,-9 4 0 0,-7 3 0 16,-11 0 0-16,-12 1 0 16,-7 4 0-1,-7 3 0-15,-3 0-127 16,-3 0-142-16,-3 4-73 16,-3 2-98-16,-5 1-140 15,-4-2-893-15,-7 8 104 16,-5 1 93-16,-3 1 81 15</inkml:trace>
  <inkml:trace contextRef="#ctx0" brushRef="#br0" timeOffset="15913.79">8154 7618 3790 0,'0'0'178'0,"0"0"23"16,5 0 103-16,6 2 101 15,11-4 29-15,11-4 9 16,12-3 11-16,6-4 10 16,2-2 13-16,0 0-129 15,-5 0-71-15,-6 1-22 31,-6 1-117-31,-10 4-115 0,-9 0-23 16,-6 5-18-16,-6 1-208 16,-4 2-157-16,1-1-242 15,-2-3-980-15,0-2 124 16,0-4 106-16,-3-2 95 16</inkml:trace>
  <inkml:trace contextRef="#ctx0" brushRef="#br0" timeOffset="16596.67">8397 7182 2271 0,'-3'-2'144'0,"-3"2"32"16,4-3 35-16,-3 1 36 16,2 0 29-16,3 2 27 15,-1-4 30-15,-1 2 27 16,2 2 60-16,0 0-63 16,0-2 2-1,-1 2 3-15,2-1-21 16,-1-2-13-16,0 3-5 15,0 0-22-15,2 4-24 16,2 0-22-16,6 2-62 16,8 5-59-16,9 0-40 0,12 3-34 15,6-2-17-15,4 1-20 16,4-2-23 0,-2-2 0-16,-9-2 0 15,-6-2 0-15,-10 1 0 16,-8-1 0-16,-7 2 0 15,-7 2 0 1,-3 5 0-16,-8 5 0 16,-10 7 0-16,-10 6 0 15,-10 9 0-15,-8 4 0 16,-5 3 0-16,4 2 0 0,3-2 0 16,11-7 0-1,7-7 0-15,11-12 0 16,5-8 0-1,6-5 0-15,2-6-81 0,1-2-286 32,72-2-1452-32,-71-8 155 0,5-4 133 15,2-1 116-15</inkml:trace>
  <inkml:trace contextRef="#ctx0" brushRef="#br0" timeOffset="17682.19">8319 8138 4150 0,'-16'3'267'0,"-3"1"56"15,-2 0 69 1,2 1 13-16,10-5 7 16,6 1 11-16,3-1 8 31,3 0 10-31,10 0 10 0,9-1-181 0,12-2-130 15,14-6-59-15,11-2-76 16,4-6-5 0,-1-1 0-16,-8-1 0 0,-7 3 0 15,-11 2 0-15,-14 3 0 16,-11 4 0-16,-7 4-142 16,-2 2-189-1,-2 1-157 1,36 3-1194-16,-43 2 134 15,-8 3 116-15,-5 1 103 0</inkml:trace>
  <inkml:trace contextRef="#ctx0" brushRef="#br0" timeOffset="17960.51">8278 8310 3329 0,'0'4'159'16,"0"2"46"-16,6-4 14 15,13 2 20-15,13-5 48 16,10-7 46-16,13-3 35 16,5-2 22-1,-4-4 14-15,-5-1-70 16,-9 2-118-16,-10 2-156 16,-12 4-77-16,-6 2-95 0,-6 1-181 15,5 0-377 1,-9-2-554-16,-1-3 74 0,0-2 66 15,0-3 61 1</inkml:trace>
  <inkml:trace contextRef="#ctx0" brushRef="#br0" timeOffset="18604.96">8478 7936 3145 0,'-3'-1'161'0,"2"1"28"15,-1-3 20-15,1 2 24 16,-1-2 24-16,4 3 22 16,-2-1 41-16,0-1 43 15,0 1 44-15,-2 1-65 16,2-1-45 0,0 1-4-16,0 0 5 0,-1 0-22 15,1 0-19 1,0 0-18-16,0 0-42 15,0 0-41-15,0 1-40 0,0 0-32 32,0 5-36-32,0-1-23 0,0 2-25 15,3 0 0-15,4 1 0 16,9-1 0-16,10 2 0 16,7-2 0-16,9 2 0 15,4 0 0-15,0-2 0 16,-1 0 0-1,-6 0 0-15,-6-2 0 0,-7 1 0 16,-8-2 0-16,-9 2 0 16,-4 1 0-16,-4 2 0 15,-5 7 0 1,-7 3 0-16,-5 4 0 16,-5 3 0-16,-4 1 0 15,-3 1 0-15,6-4 0 16,1-2 0-16,2-3 0 15,6-2-64-15,4-5-303 16,33-1-555-16,-29-3-657 16,1-3 120-16,1-1 104 15,-3 0 92 1</inkml:trace>
  <inkml:trace contextRef="#ctx0" brushRef="#br0" timeOffset="19078.54">8346 8797 4301 0,'-1'2'328'0,"0"-1"48"0,-1-1 10 16,1 1 5-16,2-1 10 15,8-2 7 1,8-3 10-16,9-2 8 0,9-3 11 16,5-7-170-1,4 1-215-15,0-2-52 16,-6-1 0-16,-5 4 0 16,-6 1 0-16,-8 4 0 15,-7 0 0-15,-6 4-271 16,-3 5-119-16,1 1-439 15,-13 4-713 1,-8 6 113-16,-6-1 101 0,-5 7 89 16</inkml:trace>
  <inkml:trace contextRef="#ctx0" brushRef="#br0" timeOffset="19369.37">8312 8991 4644 0,'0'2'261'0,"0"1"81"16,6 0 7-16,9-2 7 15,10-4 5-15,8-4 7 16,15-6 9-16,4-3 5 16,-3-3 8-16,-3 1-120 15,-4 0-179-15,-12 3-91 16,-8 2 0-16,-6 4-15 15,-2 1-234-15,-3 5-100 16,0-1-151-16,6-1-360 16,-11-1-558-1,-1 2 97-15,0-6 87 16,-3 3 77-16</inkml:trace>
  <inkml:trace contextRef="#ctx0" brushRef="#br0" timeOffset="20078.71">8457 8651 2278 0,'-5'0'141'16,"1"0"39"-16,-1-1 37 0,-1 1 35 15,5-3 38-15,1 1 35 16,0-1 52-1,0 2 102-15,0-3 102 0,0 3-79 32,0 0-46-32,0-1-39 0,-2 1-32 15,2 1-34-15,-1 0-36 16,1-1-32-16,-1-1-53 16,-1 1-112-1,1 1-104-15,-1 0-14 0,2 0 0 16,0 0 0-16,0 0 0 15,5 0 0-15,5 3 0 16,14 1 0 0,11 3 0-16,12 1 0 15,7-1 0-15,2 3 0 16,-4-3 0-16,-5 0 0 16,-9-1 0-16,-9 2 0 15,-8-3 0-15,-9-2 0 16,-4 0 0-16,-5 0 0 15,-2 5 0 1,-1 1 0-16,0 4 0 0,-3 8 0 16,-4 6 0-16,-6 6 0 15,-3 7 0 1,-8 5 0-16,-1 3 0 16,-1-4 0-16,3-1 0 15,0-6 0-15,6-10 0 16,5-7-60-16,2-7-357 15,6-9-1394-15,1-10 153 16,1-7 133-16,-1-13 116 16</inkml:trace>
  <inkml:trace contextRef="#ctx0" brushRef="#br0" timeOffset="23247.66">8521 6511 3548 0,'3'-2'130'0,"7"-5"20"16,13-2 9-16,10-6 17 16,8-4 29-16,11-5 10 15,-2-1 7-15,-5 6 5 16,-7-3 6-16,-9 6-97 15,-9 4-47 1,-10 3-44 0,-6 4-62-16,-2 3-121 0,-2 2-144 15,-2-4-854-15,-5 8 63 16,-6 2 59-16,-4 4 53 16</inkml:trace>
  <inkml:trace contextRef="#ctx0" brushRef="#br0" timeOffset="23623.66">8625 6634 3020 0,'6'0'105'16,"8"0"16"-16,8-5 10 16,9 0 7-16,3-2 6 15,3-5 2-15,1-1 1 16,-5-2-4-16,-4-2-11 15,-3 2-85-15,-7-2-55 16,-3-2-25-16,-9-1-8 16,-4-2-8-16,-1 1-1 15,-5 0 7-15,-2 3 2 16,-4 6 5-16,-6 8 13 16,-7 4 15-16,-7 11 19 15,-4 9 8 1,-2 9 0-16,5 6 1 15,7 0-4-15,7-4-16 16,10-3-22-16,8-9-25 16,13-10-57-16,9-5-151 15,5-16-523 1,2 4 31-16,3-3 30 0,-7-3 27 16</inkml:trace>
  <inkml:trace contextRef="#ctx0" brushRef="#br0" timeOffset="35318.2">19588 2480 2186 0,'0'0'77'16,"0"0"16"-1,0-1 11-15,0 1 12 16,0-1 15-16,0-2 15 16,0 1 17-16,0 0 18 15,0-3 14-15,0 3-40 16,0 0-20-16,0 0-7 15,0 1-2-15,0 1 2 16,0-2-10-16,0 2-6 16,0-1-11-16,0 1-11 15,9-3 9 1,17 3 3-16,20-1 6 16,25-2 17-16,644-61-4168 46,-694 60 4046-30,5-2 7 0,2 0 8-16,-2-1 4 0,-12 1 3 15,-11 2-2-15,-92 33-222 63,77-27 1-63,-10 0 3 15,-8 2 2 1</inkml:trace>
  <inkml:trace contextRef="#ctx0" brushRef="#br0" timeOffset="35596.54">19792 2602 2636 0,'16'0'56'16,"16"-2"14"-16,15 2 5 0,18 0 8 15,5-2 5 1,7 2 2-16,-1-2 2 0,-11 0-1 16,-9-1-2-1,-14 1-44-15,-12 2-54 16,-11-1-48-16,-9 1-81 15,4-1-192-15,-11-1-283 16,0 2 19-16,0-3 20 16,0-1 17-16</inkml:trace>
  <inkml:trace contextRef="#ctx0" brushRef="#br0" timeOffset="39348.79">3539 3475 2146 0,'0'-2'91'16,"1"-4"13"-16,1 2 16 15,-2-4 8 1,0 2 2-16,3 1 4 16,0 0 8-16,3 0 2 15,3-2 4-15,6-1-75 16,7 0-13-16,8 2-11 16,9 0-3-16,10 2 2 15,12 4 13-15,8 0 9 16,9 2 2-16,10 3 5 15,5 0 5-15,5 3 2 16,1 0 0 0,-2-2-3-16,-6-1-5 0,-7 1-10 15,-15-3-9 1,-13 0-5-16,-14-3-6 16,-10 0-2-16,-6 0 1 15,-3 0 1-15,2 0-1 16,9-2 2-16,10-2 0 15,12-4-1-15,13-4-2 16,12-5-4-16,10-2-5 16,3 0-3-16,0 0-7 15,-5 3-5-15,-6 2-2 16,-10 6-5-16,-11 2-3 16,-4 4-3-1,-10 2-4-15,-2 2-1 16,-4 2 2-16,-3 4-4 15,1 2 0-15,-5 3 2 16,0-3-2-16,-5 2 1 16,-4-6-1-16,-3-2 3 15,6-1 0-15,2-3 2 16,3-3-1-16,11-2 2 16,0-2 0-16,5-3 0 15,1 0-1 1,-3-3 0-16,-3 5 1 15,-2 2-4-15,-6 2 1 16,-1 3-2-16,0 2 1 16,-3 3-3-16,-1 0 1 15,-2 2 0-15,-6 1-1 16,-3-1 1-16,-6-2 2 31,-8-2 12-31,-3 0 20 16,-1-2 0-16,-3 0 1 0,2 0-16 0,4 0-84 15,12-2-247-15,11 0-767 16,13-8 58 0,14-7 53-16,18-4 48 15</inkml:trace>
  <inkml:trace contextRef="#ctx0" brushRef="#br0" timeOffset="40179.02">7234 3397 1507 0,'-11'0'159'16,"-3"0"30"-16,-1-2 29 16,-1-1 24-16,9-4 11 15,5 0 13-15,5-7 15 16,8-1 7-16,12 1 5 15,13 3-118-15,11 6-55 16,11 2-35-16,4 6-25 16,-1 5-26-16,-2 3-6 15,-2 0-13 1,-4 3-9-16,-6-4 0 16,-3-4 0-16,-5-3 15 15,1-5 6-15,-2-2 10 16,-1-4 8-16,0-4 4 15,2-1 0-15,1-2 4 16,-1 1-2-16,-2 1-3 16,-2 3 1-16,-4 1-14 15,-4 5-9-15,-6 1-12 16,-2 2-34 0,-3 1-77-16,4 0-103 15,12 0-290-15,-3 0-365 16,3-3 37-16,2-2 34 15</inkml:trace>
  <inkml:trace contextRef="#ctx0" brushRef="#br0" timeOffset="60561.15">1977 5670 2558 0,'0'-1'41'16,"-2"1"21"-16,1 0 18 0,-1-2 12 0,2 4 13 15,-1-4 24 1,1 2 29-16,-2 0 26 16,2 0 22-16,-1 0-3 15,1 0-12-15,0-1-16 16,-2-1-10-16,2-2-4 16,0-2-9-16,2-4-24 15,7-3-31 1,14-5-25-16,17-6-19 15,22-2-15-15,22 1-10 0,13-2-7 16,12 8-6-16,4 10-8 16,1 6-2-1,0 12-2-15,-2 12 1 16,-3 7 0-16,-6 4-1 16,-2 3 3-16,-8-6 4 15,-2-6 11-15,-7-6 15 16,0-12 11-16,-3-3 16 15,-3-6 38-15,-2-9 25 16,-5-3 22 0,-4-1 10-16,-11-4-1 0,-10 0 2 15,-10 5-10 1,-14 4-35-16,-5 3-117 16,-5 5-75-16,4 2-135 15,8 2-184-15,14-4-901 16,14 4 83-1,16-8 73-15</inkml:trace>
  <inkml:trace contextRef="#ctx0" brushRef="#br0" timeOffset="61281.2">5130 5667 2805 0,'-4'0'110'16,"3"0"16"-16,-1-4 8 15,8-5 4-15,14-5 5 16,16-5 15-16,16-6 14 15,18 0 14 1,9 4 8-16,8 5-76 16,1 5-31-1,-3 6-15-15,2 4-1 0,-2 1 2 16,-3 1 1-16,-1-1-4 16,-2-1 0-16,-2 1-5 15,-1-2 4-15,-2-2-2 16,3-2 4-16,-2-4 2 15,1-2-4-15,1-2-4 16,2 4-4-16,1 1-10 16,-1 5-12-1,1 1-5-15,0 3-7 16,-6 0 2-16,-5 0 2 16,-8 0 8-16,-12 0 28 15,-7-1 19-15,-12 0 9 16,-6-2 12-16,-9 2 6 15,-6-4-1-15,-3 2-29 16,-5 2-103-16,-1 1-105 16,2-1-238-16,-2-1-935 15,1 1 83-15,-1-4 73 16,6-7 67 0</inkml:trace>
  <inkml:trace contextRef="#ctx0" brushRef="#br0" timeOffset="63084.44">14863 5787 3521 0,'-10'0'89'16,"0"1"28"0,0-1 17-16,-1 0 20 15,9 1 34-15,2-2 16 16,13 1 8-16,17-2 8 15,25-5 6-15,27-5-25 16,28-4-63-16,18-3-33 16,6-1-15-16,-1 1-20 15,-4 4-37-15,-13-2-18 16,-12 4-4-16,-19 1-6 16,-22 1-10-16,-23 3-23 15,-17 1-48-15,-16 4-88 16,-6 2-336-1,-28 4-602-15,-17 1 60 16,-16 0 55-16,-22 2 50 16</inkml:trace>
  <inkml:trace contextRef="#ctx0" brushRef="#br0" timeOffset="63348.52">14764 6009 4515 0,'15'0'15'16,"26"-4"2"-16,32-1 2 15,29-6 0 1,24 3 1-16,18-7 0 0,2-1 1 0,-9 0 3 16,-9 0-2-16,-15 0-11 15,-22 0-1-15,-28 1-1 16,-24 5 5-1,-20 1-26-15,-18 3-98 0,-16 2-908 16,-13 0 52 0,-14-5 47-16,-7-6 44 15</inkml:trace>
  <inkml:trace contextRef="#ctx0" brushRef="#br0" timeOffset="66380.32">17422 6457 4573 0,'3'-8'293'32,"0"-3"59"-17,0 1 7 1,-2 0 7-16,1 2 6 0,-2 5 8 0,0 2 7 0,-2 9 8 15,-5 10 8-15,-10 11-156 0,-9 12-183 16,-13 16-64-16,-8 2 0 16,-2 1 0-1,4-3 0-15,5-11 0 0,10-5 0 16,10-13 0-16,8-10 0 16,8-5 0-1,2-9 0-15,2-6 0 16,5-7 0-16,5-11 0 15,3-10 0-15,8-13 0 16,7-11 0-16,3-10 0 16,1-6 0-16,0-2 0 15,0 5 0-15,0 4 0 16,-4 9 0-16,3 9 0 16,-6 7 0-16,-2 7 0 15,-5 9 0 1,-5 3 0-16,-3 9 0 15,-1 5 0-15,3 8 0 16,3 13 0-16,7 17 0 0,4 15 0 16,3 14 0-1,-4 12 0-15,-2 1 0 16,-3-3 0-16,-3-5 0 16,-2-10 0-16,-2-4 0 15,-4-9 0 1,-4-9 0-16,0-8 0 0,-3-10 0 15,-2-4 0 1,2-6 0-16,-2-4 0 16,-6-2-300-16,3-3-378 15,-10-7-999-15,-4-8 133 16,-3-4 115-16,-3-3 103 16</inkml:trace>
  <inkml:trace contextRef="#ctx0" brushRef="#br0" timeOffset="66750.03">17352 6622 4341 0,'0'0'263'0,"0"-2"104"16,0 2 7-1,4-1 8-15,6 2 8 0,17-2 6 16,14 0 10-1,16 0 9-15,11-3 7 16,2 2-107-16,-7-1-195 16,-3 1-299-16,-11 1-226 15,-6 0-1378-15,-3-1 150 16,-7-4 128-16,-1-4 112 16</inkml:trace>
  <inkml:trace contextRef="#ctx0" brushRef="#br0" timeOffset="67223.59">18263 6609 4583 0,'-8'0'285'15,"1"0"57"-15,0 0 13 0,3-1 6 16,4 1 8-16,12 0 7 16,13 1 6-16,15 2 9 15,16-2 7 1,20 3-128-16,5-2-200 15,1-1-61-15,2 1-9 16,-2-1 0-16,-7-1 0 16,-5 0 0-16,-7 0 0 15,-6 0 0-15,-10 0 0 16,-11-1 0-16,-8 1 0 16,-12 0 0-16,-6-2 0 15,-7 2 0-15,-2-1-136 16,-5 1-221-16,-8 0-213 15,-1-45-1085 1,-8 41 129-16,-4-1 114 16</inkml:trace>
  <inkml:trace contextRef="#ctx0" brushRef="#br0" timeOffset="67860.25">18676 6414 2816 0,'-3'-4'148'0,"0"-1"41"15,0-1 34-15,-1-1 35 16,2 2 32 0,1 1 42-16,1 1 58 0,0 2 39 15,0 0 37-15,0 0-82 16,0 1-48-16,0 0 8 15,1 0-25-15,4 1-34 16,5 4-30 0,8 3-39-16,10 3-61 15,12 5-35-15,9-2-31 16,9 0-15-16,3 1-11 16,2 2-53-16,-5-2-10 15,-7 1 0-15,-8 0 0 16,-8-1 0-16,-11-1 0 15,-9 3 0-15,-8 1 0 16,-4 1 0-16,-6 5 0 16,-9 0 0-16,-12 3 0 15,-8 3 0 1,-11 0 0-16,-8 0 0 16,1-2 0-16,3-4 0 15,3-4 0-15,9-2 0 16,6-3 0-16,9-4 0 15,4-1 0-15,9-4-281 16,10-1-567-16,-3-5-789 16,8-7 127-16,10-10 112 15,2-8 97 1</inkml:trace>
  <inkml:trace contextRef="#ctx0" brushRef="#br0" timeOffset="68465.4">19669 6431 4521 0,'0'-10'355'0,"2"-2"7"16,-2 0 7 0,1-1 7-16,-1 6 6 0,0 3 9 15,0 13 8-15,0 8 8 16,0 16 8-16,0 14-201 15,-1 16-214-15,-2 8 0 16,0 5 0-16,-3-2 0 16,2-5 0-1,1-5 0-15,0-9 0 16,0-7 0-16,0-9 0 16,0-10 0-16,-1-12 0 15,2-2 0-15,-5-9 0 16,-3-5 0-16,-2-5-199 15,3-10-321-15,-2-15-1226 16,6-8 144-16,3-16 123 16,2-1 110-16</inkml:trace>
  <inkml:trace contextRef="#ctx0" brushRef="#br0" timeOffset="69196.98">19688 6435 2860 0,'0'-6'155'0,"0"1"35"0,2-1 35 16,-2-5 34-16,1-1 29 16,1 1 47-1,-1-1 53-15,4-3 65 16,-2-1 54-16,2 0-90 16,2-3-32-16,2 2-33 15,5-2-35-15,6-1-31 16,4-1-29-1,7 1-46-15,8 0-53 0,6 3-68 16,5 2-46-16,3 2-30 16,0 5-14-1,-4 3 0-15,-6 1 0 32,-6 2-4-32,-7 4-10 0,-7 2-7 0,-6 5-9 31,-11 5-1-31,-6 5 1 0,-14 7-2 15,-10 0-7-15,-14 5-15 0,-6-2-15 16,-5-2-6-16,4-2 2 16,10-3 5-16,11-6-19 15,11-4-39 1,9-2-2-16,11-4 7 0,10 3 7 31,11-2 16-31,5 5 20 0,9 1 4 0,4 2 10 16,-5 4 2-1,-5-1 23-15,-9 4 36 16,-10 0 2-16,-9-1 27 16,-8-1 72-16,-14-2 35 15,-12-6 10-15,-11-3 9 16,-15-2-3-16,-10-5 4 16,-5-2 1-16,-2 0-38 15,3-4-204 1,9-2-153-16,10-1-349 0,12-5-995 15,13-3 121-15,12-1 104 16,7-3 93 0</inkml:trace>
  <inkml:trace contextRef="#ctx0" brushRef="#br0" timeOffset="79723.6">15936 8152 3540 0,'3'-1'166'16,"0"-1"35"-16,0 0 46 0,0-1 120 15,-2-3 86-15,1 3 10 16,1-1 12 0,-2-3 12-16,-1 3 12 15,1 2-129-15,1 1-53 16,-2-1-36-16,0 2-48 15,0 5-141 1,-3 8-92-16,-4 8 0 0,-8 7 0 16,-7 10 0-1,-11 1 0-15,-10 5 0 0,-9-3 0 16,-4 1 0-16,-5-6 0 16,0-2 0-16,4-6 0 15,5-8 0 1,10-8 0-16,6-6 0 15,4-9 0-15,7-8 0 16,5-8 0-16,10-6 0 16,4-7 0-16,5 0 0 15,4-3 0-15,2 6 0 16,6-1 0-16,4 5 0 16,6 1 0-16,6 2 0 15,8 2 0-15,4 1 0 16,-2 2 0-1,2 2 0-15,-2 5 0 16,-9 3 0-16,-3 4 0 16,-6 4 0-16,-6 8 0 15,-2 10 0-15,-1 9 0 16,-1 10 0-16,1 11 0 16,6 5 0-16,4 4 0 15,2-2 0-15,5-4 0 16,5-6 0-1,-1-10 0-15,0-6-60 0,5-8-350 16,5-9-1404 0,-2-7 154-16,0-6 133 15</inkml:trace>
  <inkml:trace contextRef="#ctx0" brushRef="#br0" timeOffset="80547.52">16466 8174 5289 0,'1'-7'302'15,"1"-3"5"-15,-1 2 4 0,1 0 6 16,-2 8 5 0,-2 11 4-16,4 10 7 0,-7 10 6 15,-4 11 6 1,-6 11-345-16,-5 1 0 16,-6 3 0-16,3-3 0 15,0-6 0-15,5-10 0 16,7-9 0-16,5-11 0 15,3-6 0-15,3-8 0 16,0-4 0-16,1-10 0 16,1-8 0-16,5-13 0 15,5-15 0-15,8-11 0 16,6-8 0 0,4-1 0-16,3 1 0 15,-2 7 0 1,-4 6 0-16,1 10 0 0,-8 7 0 15,-1 8 0-15,-5 4 0 16,-4 7 0-16,-4 7 0 16,1 2 0-16,1 6 0 15,6 5 0-15,3 6 0 16,5 11 0-16,1 9 0 16,0 9 0-16,-1 9 0 15,-1 5 0 1,-3 6 0-16,-2-2 0 15,-4 1 0-15,-1-5 0 16,-1-3 0-16,0-9 0 16,-3-4 0-16,0-8 0 15,-1-6 0-15,-3-7 0 16,-1-5 0-16,-2-6 0 16,0-2-314-16,-2-3-241 15,-4-27-1152-15,-4 13 139 16,-7-6 119-16,-2-5 104 15</inkml:trace>
  <inkml:trace contextRef="#ctx0" brushRef="#br0" timeOffset="80808.27">16379 8392 4376 0,'2'-1'167'0,"5"-4"95"0,13 0 21 15,15-3 15 1,13-1 10-16,15-1-4 0,1 2-147 16,-4 4-112-1,-6 0-229-15,-9-2-1182 16,-12 0 90-16,-7 0 81 15,-7-3 73-15</inkml:trace>
  <inkml:trace contextRef="#ctx0" brushRef="#br0" timeOffset="81333.12">17049 8216 5304 0,'17'-12'301'15,"7"-1"3"-15,8 0 6 16,5 2 5-16,-3 7 5 16,-1 14 6-16,-6 12 5 15,-4 11 5-15,-10 11 6 16,-4 9-340-16,-6 3-2 15,-3 0 0 1,0-3 0-16,-2-8 0 0,2-9 0 16,0-7 0-1,0-9 0-15,-1-11 0 0,1-3 0 16,6-5 0 0,0-5 0-1,8-8 0-15,5-8 0 16,5-9 0-16,2-10 0 0,3-10 0 15,-3-9 0 1,-7-9 0-16,-5-13 0 16,-6-8 0-16,-11-11 0 15,-13-6 0-15,-14-1 0 0,-15 12 0 16,-20 13 0-16,-20 18 0 16,-17 24 0-16,-7 22 0 15,0 16 0 1,7 17-269-16,21 18-288 15,25 6-1161-15,24 3 140 16,19-6 121-16,16-8 105 16</inkml:trace>
  <inkml:trace contextRef="#ctx0" brushRef="#br0" timeOffset="99400.85">17145 5933 2649 0,'1'-5'105'16,"2"-5"26"-16,-1 1 17 0,1-4 28 15,-2 3 27 1,2 1 23-16,-2-1 18 16,4 0 28-16,-2 1 29 0,2-1-58 15,-2 3-23 1,-1 1-22-16,-2 0-18 0,0 5-23 15,2 10-5 1,1 11 9-16,0 19 8 16,0 13-5-16,-1 18-4 15,-2 9 5-15,0 3 30 16,0 3 33-16,0-2 4 16,0-2-4-16,0-4-19 15,-3-3-34-15,-2-9-24 16,1-8-22-16,-3-7-24 15,0-12-29-15,2-7-37 16,2-9-39-16,1-8 0 16,2-3 0-1,0-8 0-15,0-2 0 0,0-3-262 16,0-7-183 0,0-12-1304-16,0-9 144 15,0-13 124-15,2-14 110 16</inkml:trace>
  <inkml:trace contextRef="#ctx0" brushRef="#br0" timeOffset="101680.51">17233 5764 2268 0,'-6'-1'113'0,"-1"-2"23"15,-2-1 26-15,0 1 25 16,3 0 20-16,1 2 22 16,4-2 21-16,1 2 16 31,1-2 11-31,-1 3-87 0,0-1-27 0,3 1-20 16,11-2-24-1,12 2-25-15,13-2-18 0,21-1-18 16,16-2-18-1,17 1-14-15,13-1-9 16,17 0-3-16,14-2-1 16,15 3-6-1,8-3-12-15,6 3-7 0,-1-1-9 16,-5 0-6-16,-5 1-6 16,-9-1-5-1,-10 1-3-15,-8-2-1 0,-11 1-1 16,-7-2 3-16,-6 0 8 15,-2 0 6 1,-7 2 8-16,-7-1 5 16,-9 0 8-16,-8 2 8 15,-11-2 14-15,-5 2 8 16,-9-1 7-16,-7-2 8 16,-6 1 2-16,-4 3 3 15,-3-1 0 1,0 1-1-16,1 3-1 0,1 0-3 15,3-1-7 1,-1 1-7-16,2 0-7 0,-1 0-5 16,4 0-2-16,-1 0-1 15,-3 0 3 1,-2 0 1-16,-6 1 5 16,-1 3 4-16,-5 1-1 15,0 3 5-15,0 2 6 16,-2 3 3-16,1 5 10 15,-5 5 10-15,1 6 24 16,-2 3 7-16,0 6 10 16,-1 2 1-16,4 5 7 15,-1 2 0 1,-1 3-3-16,-1 2 5 0,-4 0 15 16,-2 2 11-1,-2-3 13-15,-1 0 36 16,-1-2 0-16,0 0-1 15,0-3-9-15,-1 0-2 16,-2-5-2 0,-2-2-11-16,1 0-23 0,0-3-26 15,1 0-43-15,0-3-46 32,1-3-20-32,2-1 0 0,0-4 0 0,-1-5 0 15,1-3 0-15,-3-2 0 16,2-1 0-16,-2-5 0 15,0-1 0 1,-3-1 0-16,-1 0 0 16,-4-1 0-16,-4 1 0 15,-7-2 0-15,-4 3 0 16,-4-3 0-16,-7 0 0 16,-8 1 0-1,-6 0 0-15,-5 0 0 0,-3 1 0 16,-3-1 0-16,-2 1 0 15,-2 0 0-15,-1-1 0 16,3 3 0-16,4 0 0 16,2 0 0-1,3 1 0-15,5 1 0 16,-4-4 0-16,1 2 0 16,0 0 0-16,-1-1 0 15,-1-2-10-15,-1 0-30 16,0 0-19-16,2-2-9 15,-1 0-13-15,0 3 3 16,0-3-2-16,1 1-4 16,0 2 0-16,-2-2 4 15,-3 1 10-15,-1 1 53 32,0 0 24-32,1-1 20 0,-1 1 17 15,4-1-5-15,1 2 2 16,2 0 5-16,2-2 2 15,2 3-5-15,1 0 2 16,-1-3-18-16,2 2-10 16,-1 0-7-1,0-2-5-15,1 1-2 0,-1 1 1 16,-1-2-4-16,1 2 10 16,-2-1-5-1,-1 2-4-15,2-2-13 16,0 0-14-16,1 1-8 15,1-1-4-15,-1 0 3 16,3 2-9 0,0-1-1-16,1-2-17 0,0 2 5 15,0 0-16-15,2-1 0 16,1-1 15-16,-1 0 3 16,0-1-9-16,5 0-7 15,-3 0 1-15,5 0-4 16,0 0 2-1,3 1 0-15,2-2 11 16,6 0 4-16,3-1 2 16,3 0 2-16,0-1 9 15,5 0 0-15,2-1 3 16,-4 0 18-16,5 3-6 16,-3-4 8-16,3 1 3 15,0-1 3-15,-1 0 3 16,3 0 5-16,2 0 5 15,0 0 15-15,5 0 18 16,0 0 18-16,-1 0 28 16,2 0-4-16,0 0 5 15,0-1 4 1,0 0 0-16,0-4 7 16,0 0 1-1,0-4 16-15,0-4 1 0,2-5-4 16,-2-7-1-16,0-6 8 15,0-8-3-15,0-6-4 16,0-9 1-16,0-2-11 16,-2-3-3-16,1-1-23 15,1 1-15-15,-2 2-24 16,2 5-18 0,2 3-10-16,1 1 0 0,1 3 0 15,5 1 0 1,1-1 0-16,4 4 0 15,-2 4 0-15,-1 6 0 16,-3 5 0-16,-4 7 0 16,-1 5 0-16,-2 7 0 15,-1 2-182-15,2 4-186 16,-1 1-161-16,4-8-1122 16,3 15 129-16,5 0 114 15,7 3 98 1</inkml:trace>
  <inkml:trace contextRef="#ctx0" brushRef="#br0" timeOffset="103148.31">17661 5689 2871 0,'9'-10'120'15,"0"1"21"1,-1-2 8-16,0 0 6 16,-7 3 2-16,-2 6 4 15,-13 2 9-15,-14 7 18 16,-14 9 17-16,-20 12-72 16,-19 7-18-16,-5 11-4 15,-4 3-1-15,5 1 4 16,6-5 4-16,11-5 2 15,13-8-7-15,16-6-14 16,13-9-17 0,13-5-24-16,7-4-57 15,13-6-80-15,14-2-105 16,17-5-162-16,16-37-737 16,15 21 58-16,11-8 54 15,6-10 48-15</inkml:trace>
  <inkml:trace contextRef="#ctx0" brushRef="#br0" timeOffset="103405.7">17826 5742 3475 0,'-31'8'138'0,"-21"5"33"16,-21 4 34-16,-22 5 25 15,-6 1 19 1,2 3 26-16,3 1 9 15,14-3 4-15,13-1-41 16,15 0-176-16,15-5-174 16,25-2-425-16,2 1-585 15,11-5 62-15,2-7 56 16,4-2 51-16</inkml:trace>
  <inkml:trace contextRef="#ctx0" brushRef="#br0" timeOffset="106319.82">13729 9829 3766 0,'-12'2'162'16,"-4"-1"39"-16,-4 2 56 16,0-2 93-1,6 2 80-15,3 0 11 0,2-2 8 16,2 1 13-16,5-1 9 15,0-1-97-15,2 0-79 16,0 0-41-16,0 0-63 16,0 0-103-16,4 1-88 15,8 1 0 1,10-1 0-16,12 0 0 16,15 1 0-16,10-2 0 15,4 0 0-15,6-2 0 16,2 1 0-16,0-2 0 15,-6-1 0-15,-4-2 0 16,-11 1 0-16,-10-1 0 16,-16 0 0-16,-9 0 0 15,-8 2 0-15,-7 2 0 16,0 1 0 0,-2-1-73-16,-6 2-258 15,-3 2-157 1,-1 0-1212-16,-14 3 137 0,-7 3 118 15,-3 2 105-15</inkml:trace>
  <inkml:trace contextRef="#ctx0" brushRef="#br0" timeOffset="106681.13">13499 10185 4892 0,'-7'3'317'16,"3"-1"5"-16,0 0 7 16,6 0 4-16,25-2 6 15,13 0 6-15,18-3 7 16,14 0 5-1,12-1 7-15,-5-3-123 0,-6 1-241 16,-8-1 0-16,-6 0 0 16,-13 3 0-16,-9 1 0 15,-10 0 0 1,-9 2 0-16,-6 0 0 16,-6-1-287-1,1 1-225-15,3-15-1213 0,-2 7 140 16,3-5 122-1,-2-8 107-15</inkml:trace>
  <inkml:trace contextRef="#ctx0" brushRef="#br0" timeOffset="107284.64">13935 9599 3349 0,'-3'-3'179'0,"3"-1"32"16,-2 2 24-16,0-3 52 16,2 3 74-1,0-1 72-15,0 1 54 16,0 2 14-16,0-1 12 16,0 1-135-16,0 0-59 15,0 0-33-15,0-1-21 16,0 2-56-16,0 3-84 15,0 3-72-15,2 2-53 16,8 5 0-16,9 4 0 16,13-1 0-1,13 2 0-15,14 3 0 0,6 1 0 16,4 4 0-16,-4 4 0 16,-4 4 0-1,-12 9 0-15,-13 5 0 16,-15 4 0-16,-13 4 0 15,-21-1 0-15,-21-4 0 16,-13-2 0-16,-15-5 0 16,-9-6 0-16,0-6 0 15,5-6 0 1,8-6-125-16,14-7-243 0,29-7-1439 16,2-4 152-1,16-9 133-15,21-4 114 0</inkml:trace>
  <inkml:trace contextRef="#ctx0" brushRef="#br0" timeOffset="108046.9">15964 9686 6540 0,'0'-4'177'0,"0"0"1"16,1 1 2-16,-1 11 1 16,-9 15 3-16,-7 10 0 0,-15 13 4 31,-18 9 0-31,-16 5 3 0,-10-1-191 16,-5-4 0-16,-2-5 0 15,4-7 0-15,6-13 0 16,8-9 0-16,15-10 0 15,10-8 0-15,16-14 0 16,9-8 0-16,8-15 0 16,13-7 0-1,13-11 0-15,12 0 0 0,10 4 0 16,14 10 0 0,5 10 0-16,2 11 0 15,1 11 0-15,-2 12 0 16,-1 19 0-16,-5 10 0 15,-7 10 0-15,-6 8 0 32,-5 2 0-32,-6-3 0 0,-5-6 0 15,-1-6 0-15,3-9-316 16,36-6-612-16,-26-13-679 0,6-7 123 16,5-10 107-16,5-10 95 15</inkml:trace>
  <inkml:trace contextRef="#ctx0" brushRef="#br0" timeOffset="108804.73">16339 9865 4905 0,'3'-4'338'0,"1"0"6"0,-1 0 6 15,2 1 7-15,-1 0 6 16,2 10 7 0,5 11 6-16,2 13 8 15,-2 12 8-15,0 21-380 16,-4 7-12-16,-2 6 0 15,-1 1 0-15,1-4 0 16,-3-3 0-16,-2-10 0 16,0-9 0-1,0-11 0-15,0-11 0 16,0-8 0-16,0-8 0 0,-4-8 0 16,-2-3-10-16,-3-6-406 15,-3-13-1410 1,-2-4 157-16,4-14 134 15,3-11 116-15</inkml:trace>
  <inkml:trace contextRef="#ctx0" brushRef="#br0" timeOffset="109495.34">16469 9910 2026 0,'-2'0'94'16,"0"-1"30"-16,-1-2 25 15,-3 0 30-15,3 1 35 16,-1 0 34-16,2-1 24 16,-1 1 31-16,1-2 26 15,0-5-38 1,1 1-15-16,-1-4 20 16,2-2-13-16,0-2-20 0,2-2-24 15,3-2-28 1,9-2-16-16,9-2-31 15,10 3-22-15,13 1-24 16,6 1-17-16,6 3-59 16,0 6-14-16,-4 4-20 15,-10 3-27-15,-11 9-10 16,-14 10-14 0,-12 7-6-16,-14 9 0 0,-13 10-5 15,-11-1-2-15,-3 1 1 16,-3-5-2-1,7-6-27-15,14-5 5 16,9-6-6-16,16-5-16 16,14-1-3-16,9-1-6 15,6 5 6-15,3 3-5 16,-8 4 3-16,-13 0 4 16,-9 4 48-16,-20-4 30 15,-17-3 36-15,-12-7 34 16,-11-4 27-1,-7-5 12-15,4-4-7 0,6-5-35 16,10-2-80 0,14-5-171-16,13-44-957 15,12 33 67-15,14-4 61 16,8-2 55-16</inkml:trace>
  <inkml:trace contextRef="#ctx0" brushRef="#br0" timeOffset="110079.9">17178 9913 5778 0,'16'-12'253'0,"7"1"4"0,7-2 3 15,10 1 3 1,-7 8 5-16,4 8 2 0,-4 14 4 15,-5 8 5-15,-8 9 3 16,-6 8-275 0,-8 5-7-16,-4 0 0 15,-2-3 0-15,0-5 0 16,0-7 0-16,0-7 0 16,0-7 0-16,3-6 0 15,4-9 0-15,7-6 0 16,5-8 0-16,9-10 0 15,3-15 0 1,0-15 0-16,-2-19 0 0,-5-14 0 16,-11-12 0-16,-4-7 0 15,-18-5 0 1,-16 5 0-16,-21 5 0 16,-22 12 0-16,-23 16 0 15,-14 22 0-15,-8 17-207 16,5 19-184-1,48 19-539-15,-17 12-603 0,22 6 112 16,23 2 100-16,22 4 88 16</inkml:trace>
  <inkml:trace contextRef="#ctx0" brushRef="#br0" timeOffset="116619.58">16578 8732 1353 0,'0'0'87'15,"0"0"24"-15,0 1 14 16,0 1 19-16,0-2 16 15,0 1 15-15,0 0 23 0,0-1 16 16,0 0 15 0,0 0-40-1,0 0-33-15,0 0-17 0,0 0-14 16,0 0-13 0,0 0-10-16,0 0-15 0,0 0-19 15,0 0-12 1,0 0-11-16,0 0-4 15,0 0-9-15,0 0-4 0,0 0-3 16,0 0-5 0,0 2-3-16,0-2 0 15,-2 2-2-15,2-1-2 0,-1 1 0 16,-1 1-4 0,1-1-1-16,-1 0-1 15,2-2 1-15,0 1 0 16,0-1-1-16,0 0-1 15,0 0 1 1,0 2-1-16,0-2-2 16,0 0-1-16,0 0 2 0,0 1 0 15,0 0 0-15,0-1 5 16,0 0 6 0,0 0 3-16,0 0 5 15,0 0 0-15,0 0 3 16,0 0 2-16,0 0 2 15,0 0 4-15,0 0 2 16,0 0-3-16,0 0-4 16,0 0-5-16,0 0 0 15,0 0-1-15,0 0 0 16,0 0-1 0,0 0-3-16,0 0-3 0,0 0-1 31,0 0-2-31,0 0-1 0,0 0-5 15,0 0-10-15,0 0-12 0,0 2-30 16,0-1-88 0,29-1-348-16,-26 1-401 15,-3 0 40-15,0-1 37 16,-4-1 34-16</inkml:trace>
  <inkml:trace contextRef="#ctx0" brushRef="#br0" timeOffset="118132.48">16280 10967 4960 0,'0'0'240'0,"0"0"70"16,-2 0 6 0,2 0 5-16,5 0 7 15,3-2 4-15,12 1 6 0,5-5 6 16,13-1 7 0,2-3-81-16,2-4-192 0,-2 1-75 15,-3-1-3 1,-9 4 0-16,-7 1-37 15,-7 3-293-15,-10 6-229 16,-2-39-1133-16,-8 38 136 16,-4 2 117-16</inkml:trace>
  <inkml:trace contextRef="#ctx0" brushRef="#br0" timeOffset="118316.33">16260 11057 4549 0,'0'2'123'0,"3"1"1"16,11-3 2 0,9 2 0-16,13-2-10 15,10-5-17-15,5 0-33 16,-5 0-39-16,-8-1-59 16,-9 0-181-16,-6 1-225 15,-16-3-595-15,-4 2 54 16,-9 1 49-1,-3-1 45-15</inkml:trace>
  <inkml:trace contextRef="#ctx0" brushRef="#br0" timeOffset="119941.87">13337 10854 5334 0,'0'0'158'16,"9"0"52"-1,14 0 22-15,13 0 30 0,13 0 6 16,12 0 8-16,2-2 4 16,-2 1-14-16,-7-2-168 15,-5 0-159 1,-11 0-229-16,-7 0-271 15,-11-37-922-15,-13 33 105 0,-11 3 93 16</inkml:trace>
  <inkml:trace contextRef="#ctx0" brushRef="#br0" timeOffset="120149.68">13327 11046 3315 0,'0'9'152'15,"-3"1"55"-15,10 3 25 0,16-2 10 16,12-5 6-16,14-6 5 16,10 0 5-16,3-3-4 15,-1-1-53-15,-2 0-203 16,-1-3-310-16,-10-1-813 16,-8-2 64-16,-8 2 56 15,-8-1 53-15</inkml:trace>
  <inkml:trace contextRef="#ctx0" brushRef="#br0" timeOffset="121003.35">12370 12833 6167 0,'-7'0'215'16,"0"-1"2"0,0 1 3-16,7 0 2 0,21 0 3 15,15 0 2-15,22-1 3 16,18 0 2 0,14-1 4-16,4-1-236 15,1 0 0 1,-6-1 0-16,-9-1 0 15,-9 1 0-15,-12-1 0 16,-17 1 0-16,-11 2 0 0,-12 1-156 16,-13-1-173-16,-6 4-167 15,-9-5-1180-15,-11 3 133 16,-9 1 115-16,-5 4 103 16</inkml:trace>
  <inkml:trace contextRef="#ctx0" brushRef="#br0" timeOffset="121322.05">12266 13101 4812 0,'-16'8'164'0,"0"3"95"15,4-1 68 1,5 1 6-16,33-2 6 15,24-5 7-15,22 0 5 16,27-1 6-16,11-2 7 0,7-1-83 16,-3-4-98-16,-11 0-108 15,-13-3-75 1,-14-3 0-16,-15 1 0 16,-16 1-123-16,-18 1-155 15,-12 3-135 1,58 0-523-16,-71 0-539 15,0-4 105-15,1-4 92 16,1-1 83-16</inkml:trace>
  <inkml:trace contextRef="#ctx0" brushRef="#br0" timeOffset="122047.03">12781 12544 3243 0,'0'-4'160'0,"-1"-1"60"15,-1 0 77 1,2-4 122-16,-4 4 61 15,2 0 11-15,2 1 13 16,0-2 14-16,0 5 13 16,-2-2-114-16,2 3-60 15,2-2-66-15,-4 2-89 16,2 0-141-16,0 0-61 16,0 0 0-16,0 6 0 15,2 4 0-15,4 6 0 16,10 7 0-16,15 7 0 15,17 4 0-15,15 4 0 16,12 1 0-16,7 3 0 16,3-3 0-16,3 0 0 15,-12-4 0 1,-7-4 0-16,-13-1 0 0,-17-6 0 16,-19 1 0-1,-10 2 0-15,-18 1 0 0,-17 4 0 16,-13 4 0-1,-11 5 0 1,-11 1 0-16,-1 1 0 0,3-1 0 16,6-4 0-16,9-6 0 15,8-8 0-15,8-7 0 16,8-4 0-16,10-8-35 16,5-4-389-1,4-16-1392-15,9 0 155 0,18-14 132 16,11-10 116-16</inkml:trace>
  <inkml:trace contextRef="#ctx0" brushRef="#br0" timeOffset="122452.88">14930 12741 8191 0,'1'-4'0'16,"2"2"0"-1,0 6 0-15,1 11 0 0,1 10 0 16,2 9 0 0,-5 6 0-1,0 1 0-15,-1-5 0 16,1-3-369-16,4-5-434 0,-14-8-823 15,-7-10 125-15,-11-6 111 16,-9-15 96 0</inkml:trace>
  <inkml:trace contextRef="#ctx0" brushRef="#br0" timeOffset="122677.67">14740 12622 4510 0,'44'-24'101'0,"25"-1"85"0,19 2 100 16,20 6 57-1,-11 19 18-15,-9 24 6 16,-17 13 7-16,-21 17 8 16,-26 6 7-16,-24 9-54 15,-25-3-52-15,-26-6-95 16,-16-9-115-16,-14-11-60 16,-7-7-13-16,5-12-267 15,13-6-189 1,25-24-1290-16,22 4 144 0,20-14 124 15</inkml:trace>
  <inkml:trace contextRef="#ctx0" brushRef="#br0" timeOffset="123010.36">15579 12904 5279 0,'19'-6'9'0,"9"-5"3"0,5-4-6 15,10-6 3-15,-8-3-10 16,-5-2 0 0,-5 0 3-16,-11 0 21 15,-8 2 63-15,-10 3 115 16,-11 4 67-16,-11 11 2 0,-9 4 7 16,-5 9 5-16,-3 11 14 15,7 11 2 1,14 6 3-16,10 9-19 15,10-1-69-15,12 2-134 16,10-6-79 0,6-3 0-16,7-10-137 0,11-5-265 15,-2-8-237 1,-2-48-986-16,-7 29 126 0,-7-3 110 16,-9-9 97-1</inkml:trace>
  <inkml:trace contextRef="#ctx0" brushRef="#br0" timeOffset="123321.07">15894 12862 4728 0,'8'-12'287'16,"4"-2"52"-16,7 0 6 15,7 3 6-15,5 4 6 16,0 12 7-16,0 7 7 16,-4 8 8-16,-4 8 7 15,-7 3-158-15,-7-1-172 16,-5-1-56-16,-4-6 0 15,0-5 0 1,-1-7 0-16,2-4 0 0,-2-4 0 16,-1-6 0-1,1-7 0-15,1-4 0 16,-2-12 0-16,4-6 0 16,2-5 0-16,3 0 0 15,4 3-44-15,4 7-321 16,7 8-171-16,41 3-1150 15,-38 6 135-15,3 3 117 16,1 4 102-16</inkml:trace>
  <inkml:trace contextRef="#ctx0" brushRef="#br0" timeOffset="123469.93">16390 12778 4378 0,'1'11'377'0,"-1"7"7"16,2 3 8-1,-2 8 10-15,0-1 6 16,-3-1 10-16,0 0-239 15,-2 0-262-15,1-14-1500 16,0-1 120 0,2-5 104-16,1-5 93 15</inkml:trace>
  <inkml:trace contextRef="#ctx0" brushRef="#br0" timeOffset="123721.7">16351 12735 3527 0,'4'-21'120'0,"3"-10"62"15,-1-6 52 1,3-8 149 0,-7 9 63-16,-2 3 12 15,-8 9 10-15,-5 5 11 0,-6 8 13 16,-3 6-252-16,-2 7-210 15,9 8-240 1,7 2-1371-16,8 7 119 16,10 4 104-16,9 3 93 15</inkml:trace>
  <inkml:trace contextRef="#ctx0" brushRef="#br0" timeOffset="124528.05">16576 12789 4929 0,'2'19'200'15,"-1"5"108"-15,0 7 11 16,1 7 6 0,-2-5 6-16,4-3 5 0,2-4 5 15,2-4 8-15,6-8 5 16,0-7-93-16,2-3-131 16,6-8-122-16,-4-7-8 15,0-11 0 1,2-7 0-16,-2-6 0 15,-3-5 0-15,-3 3 0 16,0 8-287-16,-1 6-179 16,3 6-210-16,-1-11-883 15,3 22 117-15,0 3 101 16,1 6 91 0,-7 45 6179-16,2-22-5414 15,-1-13 94-15,0-2 69 16,-3-6 56-16,7-46 39 15,-4 36 43-15,2-7 289 16,0 2 185-16,-3-3 236 16,0 1 69-16,-5 6-121 15,-2 2-74 1,-3 1-48-16,-3 4-52 0,-3 7-38 16,-4 8-44-16,0 6-60 15,-6 5-32-15,3 5-35 16,3 3-51-16,5-2-24 15,1-1-2 1,8-2-14-16,4-5 0 16,8-4 0-16,4-6 0 15,9-3 0-15,5-8 0 16,4-4 0-16,2-2 0 16,-2-8 0-16,1-5 0 15,-4-7 0-15,-2-12 0 16,-3-6 0-1,-1-3 0-15,-9 2 0 16,-4 3 0-16,-6 8 0 0,-6 11 0 16,-2 5 0-1,-2 6 0-15,-2 5 0 0,1 3 0 16,1 7 0 0,-2 8 0-16,1 6-55 15,1 6-31-15,4 9-22 16,5 3-6-16,8 0 4 15,4 2 4-15,6 1 6 16,-2-4 10-16,-7-3 45 16,-6-5 45-16,-8-6 51 15,-14-6 32-15,-10-5 23 16,-12-6-240-16,-7-4-157 16,-5-1-1301-1</inkml:trace>
  <inkml:trace contextRef="#ctx0" brushRef="#br0" timeOffset="125536.11">18443 12991 7643 0,'2'-1'60'16,"0"0"0"-16,3 6 1 16,1 4-1-16,-3 10 1 15,1 2 0-15,-3 7 1 16,1-1-2 0,-2-3 3-16,0 0-417 0,0-7-1491 15,0-5 159 1,-2-8 136-16</inkml:trace>
  <inkml:trace contextRef="#ctx0" brushRef="#br0" timeOffset="125830.36">18335 12907 4809 0,'13'-12'53'0,"4"-7"47"0,8-6 75 16,4-6 63-16,-1 0 68 16,-5-1 24-1,-6-2 4-15,-9 1 7 16,-4 1 5-16,-8 4-10 16,-7 5-38-16,-4 5-52 15,-1 10-82-15,-4 7-382 16,3 9-257-16,9 7-1248 15,4 7 141 1,4 3 121-16,9 6 107 0</inkml:trace>
  <inkml:trace contextRef="#ctx0" brushRef="#br0" timeOffset="126213.54">18643 12869 5452 0,'8'7'286'0,"-1"2"5"16,-1 6 3-1,3 7 5-15,-6 4 5 16,-2 5 5-16,-1-1 4 16,3 0 6-16,-3-1 5 15,0-6-324-15,0-9 0 16,0-2 0 0,1-7 0-16,4-5 0 15,3-8 0-15,6-11 0 16,10-10 0-16,9-6 0 0,6-10 0 31,3 3 0-31,3 2 0 16,-3 11 0-16,-8 5 0 0,-3 12 0 15,-4 8 0-15,-5 13 0 16,1 13 0-16,-3 13 0 16,-2 12 0-16,2 10 0 15,-2 4 0 1,0-2 0-16,3-2 0 0,1-6 0 15,5-7 0 1,10-9-390-16,10-14-1446 16,11-7 158-16,13-12 136 15</inkml:trace>
  <inkml:trace contextRef="#ctx0" brushRef="#br0" timeOffset="128450.52">20478 12876 5567 0,'-2'-4'234'0,"-3"3"27"16,-7 1 4-16,-2 6 2 0,-2 13 5 16,1 12 3-1,3 6 5 1,7 7 2-16,5 0 6 0,7-3-116 16,6-9-144-16,10-3-28 15,9-8 0-15,12-9 0 16,4-8 0-16,0-4 0 15,0-10 0-15,-8-6 0 16,-8-10 0-16,-9-9 0 16,-10-12-2-16,-6-9 2 15,-11-5 0-15,-6 1 0 16,-13 5 0 0,-7 9 0-16,-11 13 0 15,-2 13 0-15,0 11 0 16,5 6 0-16,9 7 2 15,16 8-2-15,5 4 0 16,16 2 0-16,11 4 0 16,13 0 0-16,11-5 0 15,8-2-15-15,2-4-3 16,-1-3 7-16,-7-4 11 16,-5-2 0-1,-8-2 0-15,-10 1 0 16,-5 1 0-16,-6 3 0 15,-3 4 0-15,-3 7 15 16,0 1 1-16,-2 5-3 16,-2 0-13-16,0 0 0 15,-1-3 0-15,3-2 0 16,-3-5 0-16,0-6 0 16,3 0 0-16,2-4 0 15,2-8 0-15,3-1 0 16,4-6 0-1,7-6 0-15,0-4 0 16,0 0 0-16,0 4 0 16,-1 3 0-16,-5 6 0 15,-2 2 0-15,-3 5 0 16,-3 5 0-16,0 3 0 16,2 6 0-16,-2 6 0 15,2 6 0-15,2 2 0 16,-1-1 0-16,5-1 0 15,4-6 0 1,1-3 0-16,5-5 0 16,5-6 0-16,4-1 0 15,1-5 0-15,1-3 0 0,-3-6 0 16,-2-5 0 0,-4-9 0-16,-6-9 0 15,-4-3 0-15,-5 2 0 16,-7 3 0-16,-4 7 0 15,-7 9 0-15,-11 11 0 16,-9 4 0-16,-8 15 0 16,-12 10 0-1,2 11 0-15,7 7 0 0,11 9 0 16,15 1 0 0,20-4 0-16,22-2 0 15,16-5 0-15,14-9 0 16,17-5-294-16,10-7-340 15,-2-9-1056-15,0-7 135 16,2-6 117-16,-6-8 104 16</inkml:trace>
  <inkml:trace contextRef="#ctx0" brushRef="#br0" timeOffset="128941.72">22843 12891 5097 0,'0'-9'113'0,"-4"-1"35"15,-5-1 5-15,-4-1 13 16,-1 3-1-16,-5 6 0 16,-1 3 6-1,4 7-4-15,2 10-9 0,3 4-86 16,7 12-65-16,5 7-47 15,8 5-7 1,4 1-11-16,8 1 0 16,-3-4 1-16,-3-3-7 15,-8-8 25 17,-4-4 33-17,-18-8 27-15,-11-7 7 0,-10-3-41 0,-6-6-58 0,-7-2-88 0,10-2-145 16,10-10-986-16,11 2 82 15,12-5 73 1,12-11 65-16</inkml:trace>
  <inkml:trace contextRef="#ctx0" brushRef="#br0" timeOffset="129234.44">23099 12433 4934 0,'6'-11'132'16,"-2"3"158"-16,3 5 26 16,-1 13 7-16,-6 18 5 0,1 24 6 15,-1 18 5-15,0 14 7 16,-1 4 6-16,-2 2-90 16,0-1-55-16,-1-8-179 15,1-11-28-15,2-7 0 16,1-11 0-1,4-11 0-15,10-10 0 0,6-8-366 32,11-8-276-32,5-9-1028 0,0-7 133 15,-6-12 114-15,-8-8 102 16</inkml:trace>
  <inkml:trace contextRef="#ctx0" brushRef="#br0" timeOffset="129387.3">22846 13021 4690 0,'7'-4'14'15,"16"-2"-78"-15,35 0-376 16,-3-1-479-16,16-4 43 16,9 5 39-16,-3-4 37 15</inkml:trace>
  <inkml:trace contextRef="#ctx0" brushRef="#br0" timeOffset="129706.01">23385 13087 5054 0,'8'2'158'16,"8"-2"0"-16,12 0-84 16,10 0-69-16,8-2-63 0,0-3-63 15,-2-5-59 1,-10-5-27-16,-12-5 5 15,-11 1-109-15,-11-1 44 16,-13 4 69-16,-12 2 138 16,-10 6 123-16,-5 6 173 15,-6 2 172-15,2 10 69 16,6 9 41-16,10 12 12 16,12 5-20-16,8 8-45 15,12 1-66 1,12 0-60-16,10-4-388 15,10-3-329-15,12-19-1339 16,1 2 139-16,3-10 121 16,-3-8 105-16</inkml:trace>
  <inkml:trace contextRef="#ctx0" brushRef="#br0" timeOffset="130178.56">23905 13143 4767 0,'1'-12'352'16,"-1"-2"6"-16,2 2 8 15,-1 4 6-15,-2 12 8 16,1 20 6-16,-2 13 10 16,-2 12 6-16,-6 15 10 15,-3 6-412 1,-5 5 0-16,0-4 0 16,0-6 0-16,4-10 0 15,2-13 0-15,5-12 0 16,-1-12 0-1,2-11 0-15,0-11 0 0,-3-9 0 16,4-16 0-16,2-12 0 16,7-16 0-16,12-12 0 15,14-12 0-15,11-3 0 16,11-6 0-16,7-1 0 16,1 4 0-1,1 11 0-15,-3 15 0 16,-6 16 0-16,-3 20 0 15,-9 14 0-15,-6 16 0 16,-14 9 0-16,-11 18 0 16,-11 7 0-16,-13 8 0 15,-12 3 0-15,-11-3 0 16,-6-5 0-16,-7-7 0 16,2-3 0-16,9-8-379 15,12-6-1459-15,14-6 158 16,22-6 137-16,23-6 117 15</inkml:trace>
  <inkml:trace contextRef="#ctx0" brushRef="#br0" timeOffset="130286.46">24423 13258 7995 0,'-6'0'-519'16,"-12"-2"-1229"-16,-10-6 145 15,-5-6 123-15,-10-1 110 16</inkml:trace>
  <inkml:trace contextRef="#ctx0" brushRef="#br0" timeOffset="134188.28">9132 14783 4906 0,'0'0'270'0,"0"0"53"16,1 0 7-16,1-2 5 16,-2 2 5-16,1 0 8 0,1 0 5 15,-1-2 6 1,1 6 8-16,1 4-166 15,-2 3-142-15,-5 12-59 16,-11 5 0-16,-5 5 0 16,-12 4 0-1,-12 0 0-15,-7-2 0 16,-7-3 0-16,-3-3 0 16,1-6 0-16,1-8 0 15,4-5 0-15,7-6 0 16,8-5 0-16,5-5 0 15,9-7 0-15,7-5 0 16,6-5 0-16,9-7 0 16,3-2 0-16,8-3 0 15,6 0 0-15,7 2 0 16,7 0 0-16,7 2 0 31,-2 4 0-31,-4 5 0 0,-5 7 0 0,-4 6 0 16,-4 7 0-1,-4 7 0-15,2 10 0 16,2 12 0-16,0 9 0 16,3 11 0-16,5 3 0 15,7 2 0-15,8-4 0 16,8-4 0-16,2-7 0 16,-1-7 0-1,-2-5-140-15,-3-9-374 0,-6-5-1250 16,-4-6 147-16,-6-3 126 15,-3-6 111-15</inkml:trace>
  <inkml:trace contextRef="#ctx0" brushRef="#br0" timeOffset="134979.09">9458 15198 4485 0,'2'0'230'0,"1"-1"115"15,1 1 17 1,0 0 7-16,-1 0 9 16,-3 0 5-16,3 0 9 15,0 0 8-15,0 0 8 16,0 0-128-16,0 0-136 0,0 0-129 15,-2 0-15 1,1 0 0-16,-1 0 0 16,1 0 0-16,-2 0 0 15,0 0 0-15,0 0 0 16,0 0 0-16,0 0 0 16,0 0 0-16,0 0 0 15,0 0 0-15,0 0 0 16,0 0 0-16,0 0 0 15,1 0 0-15,-1 0 0 16,1 0 0-16,5 3 0 16,0 1 0-1,0 4 0-15,2 6 0 16,5 7 0-16,-3 7 0 16,2 6 0-16,-2 9 0 15,-1 3 0-15,-2 0 0 16,-3-1 0-1,0-5 0-15,-1-6 0 0,-1-6 0 16,1-7 0-16,-3-6 0 16,1-6 0-1,1-5 0-15,-2-3 0 16,0-1 0-16,0 0 0 0,0-1 0 31,0 1 0-31,0-1-148 0,1-4-594 16,-1-9-959-1,2-9 137-15,-2-11 118 0,0-8 105 16</inkml:trace>
  <inkml:trace contextRef="#ctx0" brushRef="#br0" timeOffset="137349.38">9964 15107 4384 0,'0'1'248'16,"0"-1"118"0,0 0 8-16,0 0 7 0,0 0 7 15,0 0 7 1,0 0 9-16,5 0 9 0,9 0 8 15,15 0-140-15,18-1-145 16,19 1-136 0,14-2 0-16,10 0 0 0,1-3 0 31,-3-2 0-31,-8 0 0 0,-12-4 0 16,-14 4 0-16,-18 0 0 15,-17 2 0-15,-11 2 0 31,-6 2 0-31,-12 1-265 0,-5 0-158 16,48 3-1332-16,-58-2 146 16,-10 7 125-16,0 0 109 0</inkml:trace>
  <inkml:trace contextRef="#ctx0" brushRef="#br0" timeOffset="137658.4">9949 15350 4362 0,'-10'11'184'15,"-3"0"133"-15,6 0 56 0,4 1 6 0,23-5 9 16,15-7 8 0,14 0 8-16,16 0 8 0,13 0 8 15,1 0-137 1,0-3-70-16,-7 2-153 15,-7-2-60-15,-12-1 0 16,-7 0 0-16,-12 3 0 16,-11-2-273-16,-9 0-227 15,-7-27-1231-15,-4 20 140 16,0-2 124-16,-3-7 106 16</inkml:trace>
  <inkml:trace contextRef="#ctx0" brushRef="#br0" timeOffset="138245.4">10355 14859 3685 0,'-4'-5'161'0,"-1"1"44"0,1-1 111 16,1 0 110-16,2 0 16 16,1 4 10-16,0 0 9 15,1 1 13-15,-1 0 12 16,5 1-111-16,6 8-66 16,11 2-50-16,13 8-127 15,13 6-124 1,12 2-8-16,9 3 0 15,6 3 0-15,2 5 0 16,-4-1 0-16,-7 4 0 16,-13 2 0-16,-18 0 0 15,-17 1 0-15,-18 2 0 16,-18-1 0-16,-19 0 0 16,-9 0 0-16,-7-2 0 15,-5-5 0 1,5 0 0-16,9-6 0 15,8-4 0-15,11-6 0 0,11-6-34 16,8-4-348 0,9-5-1446-16,12-10 157 15,12-9 134-15,12-12 117 16</inkml:trace>
  <inkml:trace contextRef="#ctx0" brushRef="#br0" timeOffset="138918.31">11916 14807 6718 0,'0'-2'158'16,"0"2"1"-16,-3 6 3 15,-5 8 0-15,-11 14 1 16,-12 13 2-16,-16 6 1 16,-9 6 2-16,-14-4 2 15,-2-4-170-15,-3-6 0 16,0-1 0-1,4-12 0-15,6-6 0 16,10-9 0-16,8-7 0 16,15-8 0-16,13-10 0 15,11-8 0-15,12-7 0 16,12-5 0-16,8 0 0 0,8 4 0 16,6 6 0-1,6 8 0-15,-3 12 0 16,2 2 0-16,-1 12 0 15,-3 11 0 1,-3 5 0-16,-4 7 0 0,-2 4 0 16,-4 0 0-1,-3-2 0-15,-7-3 0 16,0-3-123-16,-1-3-275 16,9-5-347-16,-3-10-856 15,1-5 122-15,1-3 106 16,2-4 96-16</inkml:trace>
  <inkml:trace contextRef="#ctx0" brushRef="#br0" timeOffset="139231.02">11876 15308 4376 0,'10'-10'374'0,"5"-4"8"15,6-1 7-15,9-1 8 16,-1 4 8 0,3 8 10-16,1 1 7 0,-4 6 11 15,-4 7 8-15,-10 8-284 16,-7 7-157-1,-6 6 0-15,-12 5 0 0,-7-1 0 16,-4 2 0 0,-1-5 0-16,0-5 0 15,4-6 0-15,7-5 0 16,8-10 0 0,6-2 0-16,10-4 0 0,13-2 0 15,9-4 0 1,14-3 0-16,2 0 0 15,3-2 0-15,-6-1 0 0,-8 3 0 32,-8 0-373-32,-4 2-1467 0,-7-3 159 15,1-4 136-15,-2-5 119 16</inkml:trace>
  <inkml:trace contextRef="#ctx0" brushRef="#br0" timeOffset="140398.93">12754 15018 4960 0,'-3'-1'315'0,"-3"1"7"15,6-2 4 1,-4-2 5-16,14 0 8 16,11-4 4-16,17-1 6 15,14-2 7-15,13-1 6 16,13-1-174 0,1 0-188-16,-3 3 0 0,-4 2 0 15,-9 0 0-15,-14 4 0 16,-15 1 0-16,-12 0 0 15,-11 3 0-15,-11 0-151 16,-2 0-182-16,-5 3-152 16,14-3-409-1,-27 3-552-15,-9-1 101 16,-2 2 90-16,-3 2 79 16</inkml:trace>
  <inkml:trace contextRef="#ctx0" brushRef="#br0" timeOffset="140627.72">12816 15261 5123 0,'5'7'308'16,"13"0"4"-16,18-2 5 16,20-1 5-16,16-1 6 15,18-6 5 1,6-1 5-16,0 0 7 15,-8 1 6-15,-15-1-380 16,-18 2-261-16,-20 0-103 16,-14 2-330-16,-14-3-804 15,-14-1 112 1,-3-2 98-16,-1-6 87 0</inkml:trace>
  <inkml:trace contextRef="#ctx0" brushRef="#br0" timeOffset="141220.24">13120 14690 3624 0,'-3'-1'138'15,"-1"-4"43"-15,2 1 35 16,-2 0 74-16,2 1 54 16,2 0 73-1,0 2 40-15,0 0 11 16,0 0 11-16,0 1-95 16,0 0-51-16,0 0-44 0,4 3-36 15,9 8-83 1,14 7-57-16,17 9-78 15,22 10-35-15,12 8 0 16,12 6 0-16,0 1 0 16,-6 3 0-16,-15-2 0 15,-17 0 0-15,-20-3 0 16,-19-1 0-16,-20-1 0 16,-20-4 0-1,-11 1 0-15,-10-5 0 16,-1-2 0-16,2-6 0 15,7-5 0-15,15-6-377 16,11-6-1462-16,12-6 158 16,16-9 137-16,10-10 117 15</inkml:trace>
  <inkml:trace contextRef="#ctx0" brushRef="#br0" timeOffset="142057.16">14669 14798 5122 0,'12'-6'288'0,"-3"5"22"16,0 5 5-16,-3 9 6 15,-15 14 4-15,-16 13 7 16,-15 8 5-16,-9 4 5 16,-16-1 8-16,-9-5-224 15,-4-5-103-15,-3-6-23 16,3-7 0-16,7-7 0 15,10-9 0-15,11-8 0 16,14-4 0 0,10-9 0-16,15-10 0 15,6-7 0-15,10-7 0 16,13-4 0-16,6-1 0 16,10 5 0-16,11 7 0 15,5 7 0-15,1 12 0 31,5 5 0-31,-4 11 0 0,-3 10 0 16,-5 10 0-16,-7 4 0 0,-5 11 0 16,-6-2 0-1,-6-2 0-15,-2-2 0 16,-8-6 0-16,-1-5 0 16,-4-5-19-16,-2-5-355 15,13-5-447-15,-6-5-795 16,3-3 125-16,3-4 109 15,1-2 95-15</inkml:trace>
  <inkml:trace contextRef="#ctx0" brushRef="#br0" timeOffset="142525.24">14697 15321 3612 0,'2'0'153'16,"-2"0"62"-16,1 0 171 15,1 0 53-15,-2-1 11 16,0-1 10-16,1-1 13 16,1-3 10-16,1-1 12 15,6-5-112-15,6-1-55 16,10-3-69-16,11-1-204 16,7 1-55-16,6 6 0 15,3 3 0-15,0 3 0 31,-10 4 0-31,-9 6 0 0,-11 6 0 16,-14 4 0-16,-9 5 0 16,-12 8 0-16,-7 1 0 15,-3-1 0-15,4 4 0 16,5-5 0 0,12 1 0-16,18-1 0 0,8 2 0 15,11-1 0-15,-5-1 0 16,-5 2 0-16,-11-7 0 15,-14 1 0-15,-21-3 0 16,-17-4 0 0,-15-8 0-1,-9-2 0-15,-9-4 0 0,6-3-303 16,13-3-259-16,12-4-1145 16,21-10 137-16,13-9 120 15,17-9 104-15</inkml:trace>
  <inkml:trace contextRef="#ctx0" brushRef="#br0" timeOffset="143675.87">15735 15090 4635 0,'0'-1'285'15,"0"1"61"1,11-1 6-16,15-3 5 0,17 2 8 15,12-7 7-15,17 2 7 16,2-1 7 0,-3 1 9-16,-6 0-142 0,-6 1-187 15,-12 3-66-15,-8 2-214 16,-8-1-142 0,-11 2-203-16,-12-40-1078 0,-6 39 127 15,-9 1 112 1,-12 0 97-16</inkml:trace>
  <inkml:trace contextRef="#ctx0" brushRef="#br0" timeOffset="143913.17">15828 15290 4308 0,'0'6'181'15,"4"3"134"1,16-1 60-16,14-1 8 15,16-2 7-15,18-5 7 0,10 0 10 16,4 0 8-16,-3 0 8 16,-8 0-110-1,-8-1-93-15,-14-1-357 16,-10 0-195-16,-15-3-114 16,1-1-360-16,-18-4-660 15,-7-2 103 1,-6-7 92-16,-5-8 82 0</inkml:trace>
  <inkml:trace contextRef="#ctx0" brushRef="#br0" timeOffset="144390.28">16070 14811 3246 0,'-5'-6'177'15,"-5"-1"52"-15,-1 1 84 0,1-3 112 32,3 5 56-32,3 2 13 0,1 1 13 0,2 1 12 15,-1-1 16-15,1 1-131 16,1 2-64-16,0 4-60 15,8 2-95 1,14 6-129 0,14 7-56-16,20 3 0 0,20 8 0 15,13 7 0-15,13 6 0 16,1 8 0-16,-6 7 0 16,-15 6 0-16,-21 0 0 15,-31 2 0-15,-26-4 0 16,-28-2 0-16,-24-2 0 15,-21-7 0-15,-6-5 0 16,-6-7 0-16,10-5-323 16,22-7-324-1,19-10-1033-15,21-9 135 16,25-14 115-16,24-14 103 16</inkml:trace>
  <inkml:trace contextRef="#ctx0" brushRef="#br0" timeOffset="145260.55">17718 14954 4471 0,'3'-5'253'16,"4"-3"106"-16,-4 2 7 15,0 0 7-15,-2 2 7 16,-1 4 8-16,-5 5 8 16,-8 13 8-1,-9 6 8-15,-15 12-145 0,-14 10-145 16,-13 5-122 0,-9-2 0-16,-4 1 0 0,-2-6 0 15,5-5 0-15,8-10 0 16,9-8 0-1,16-13 0-15,10-6 0 16,17-10 0-16,8-9 0 16,7-7 0-16,8-6 0 15,7-11 0-15,4-2 0 16,9 0 0-16,7 4 0 16,3 7 0-16,-1 12 0 15,-1 11 0-15,2 15 0 16,0 13 0-16,-1 14 0 15,2 9 0-15,-2 10 0 16,-2 2 0 0,-4-2 0-16,-2-4 0 15,-5-9 0-15,-1-4-140 16,1-11-323-16,-1-44-1315 16,1 26 148-16,1-8 129 15</inkml:trace>
  <inkml:trace contextRef="#ctx0" brushRef="#br0" timeOffset="145628.11">17928 15287 5441 0,'4'-7'287'0,"0"0"5"0,2-1 3 0,-2 1 6 0,-2 5 3 0,-2 4 6 15,0 8 5 1,-2 6 4-16,-1 8 8 0,-4 5-327 16,2 7 0-16,-1-2 0 15,3 2 0 1,6-6 0-16,8 0 0 0,11-4 0 16,10-6 0-16,12-5 0 15,6-6 0 1,2-3 0-16,-5-3 0 15,-5-5-280-15,-10-2-137 16,-8-5-270-16,-12-9-883 16,-6-6 117-16,-5-3 103 15,-8-3 92-15</inkml:trace>
  <inkml:trace contextRef="#ctx0" brushRef="#br0" timeOffset="145787.48">18195 15383 3962 0,'0'-4'380'0,"0"0"32"16,0 1 9-1,0 7 7-15,1 14 12 0,1 10 10 16,-1 16 10-16,-1 8 11 16,2 9 12-16,-2 0-228 15,-2 0-226-15,-2-4-29 16,-4-10 0-16,0-8-56 16,-1-10-394-1,3-77-1354-15,3 52 152 16,3-11 132-16</inkml:trace>
  <inkml:trace contextRef="#ctx0" brushRef="#br0" timeOffset="146697.03">18858 15275 8191 0,'1'0'0'16,"-1"0"0"-16,0 1 0 16,0 0 0-16,-1 2 0 15,1-2 0 1,0 1-290-16,1-2-1572 15,9 0 161-15,8-3 140 16,9-8 120-16</inkml:trace>
  <inkml:trace contextRef="#ctx0" brushRef="#br0" timeOffset="146886.36">19483 15271 8191 0,'4'0'0'0,"1"0"0"0,0 0-258 15,10 0-491 1,-4 0-921-16,1-2 133 16,5-6 114-16,1-3 102 15</inkml:trace>
  <inkml:trace contextRef="#ctx0" brushRef="#br0" timeOffset="147098.16">19876 15283 8191 0,'0'1'0'15,"0"2"0"-15,1 0-189 16,-1 1-337-16,0-3-1222 15,4-1 145-15,-1-1 123 16,-1-6 110-16</inkml:trace>
  <inkml:trace contextRef="#ctx0" brushRef="#br0" timeOffset="148401.16">20433 15127 4871 0,'0'0'331'16,"15"-1"6"-1,9 0 5-15,17-1 6 0,13 1 8 16,19 0 5-16,4-2 8 15,2 2 6 1,-4-1 8-16,-7 2-265 16,-9-4-118-16,-13 4 0 0,-11 0 0 15,-15-2-286 1,-7 2-166-16,24 0-1289 16,-40 0 143-16,-11 0 123 15,-9 2 109-15</inkml:trace>
  <inkml:trace contextRef="#ctx0" brushRef="#br0" timeOffset="148661.45">20416 15330 4625 0,'-3'5'328'16,"1"0"18"-16,14 0 8 15,15 2 5-15,28 0 8 16,16-1 6-16,17-1 8 15,2-3 7 1,-1-1 8-16,-12-1-140 0,-14 0-291 16,-12-3-230-1,-16 0-113-15,-12-2-223 0,-12-7-993 16,-6-4 122-16,-4-5 105 16</inkml:trace>
  <inkml:trace contextRef="#ctx0" brushRef="#br0" timeOffset="148947.18">20585 14866 4172 0,'0'-9'136'0,"8"-3"12"15,14 4 76 1,20 0 65-16,18 8 64 0,22 12 48 15,12 13 9 1,-1 13 7 0,-3 12 11-16,-14 13-121 15,-18 9-24-15,-25 5-12 0,-18-2-82 0,-27-3-75 16,-17-4-65-16,-18-5-49 16,-6-9 0-1,-6-8 0-15,9-7-48 16,9-6-349-16,14-13-1424 15,13-5 156-15,14-9 133 16</inkml:trace>
  <inkml:trace contextRef="#ctx0" brushRef="#br0" timeOffset="149653.58">22456 14898 6383 0,'0'-6'193'0,"0"3"2"16,-4 4 1-16,-11 14 3 16,-11 14 2-16,-12 12 1 15,-13 6 3 1,-11 6 2-16,-8-3 3 0,-4-9-210 16,-3-2 0-1,-1-7 0-15,7-7 0 16,10-10 0-16,11-6 0 15,15-8 0-15,11-7 0 16,14-8 0-16,7-10 0 16,10-6 0-16,13-8 0 15,10-3 0-15,7 2 0 16,11 7 0-16,3 12 0 16,0 9 0-16,-2 10 0 15,-3 11 0-15,-8 9 0 16,-5 7 0-16,-6 6 0 15,-7 4 0 1,-2 3 0-16,-5-3 0 16,-3 0 0-16,-1-3-322 15,1-4-178-15,18-8-388 16,-11-6-597-16,1-5 106 16,6-7 93-16,-1-3 84 15</inkml:trace>
  <inkml:trace contextRef="#ctx0" brushRef="#br0" timeOffset="150131.14">22410 15352 4728 0,'6'-8'352'16,"0"-1"6"-16,0 2 7 16,1 0 7-16,-2 6 8 15,0 6 6-15,1 7 9 16,-1 8 8 0,0 3 6-16,-2 6-366 15,2 3-43 1,-5-3 0-16,3-5 0 15,-1-3 0-15,-1-5 0 16,0-6 0-16,-1-2 0 0,2-4 0 16,-1-3 0-16,4-6 0 15,4-7 0-15,3-5 0 16,7-9 0 0,10-10 0-16,4-7 0 0,9-6 0 15,3 1 0 1,0 6 0-16,-3 6 0 15,-6 8 0-15,-7 12 0 16,-6 6 0-16,-3 8 0 16,-7 8 0-16,-4 11 0 15,-3 10 0-15,-3 8 0 16,-3 11 0 0,0 9 0-16,-2-3 0 0,6 7 0 15,3 0 0-15,11-2 0 16,16-3 0-16,14-2 0 15,14-5 0 1,14-7 0-16,10-5 0 16,5-7-273-16,3-5-187 15,-2-16-1283-15,-8-3 144 16,-18-5 123-16,-17-9 109 16</inkml:trace>
  <inkml:trace contextRef="#ctx0" brushRef="#br0" timeOffset="150950.89">10540 17438 29 0,'14'-22'-3'15,"8"-11"-2"-15,18-5 0 0,24-15 1 16,3-24-1-16</inkml:trace>
  <inkml:trace contextRef="#ctx0" brushRef="#br0" timeOffset="161383.26">13911 17041 7236 0,'-15'17'70'15,"-14"9"30"-15,-11 9 1 16,-14 5-1-16,-5 0 2 16,-12-1 1-16,-8-3 0 15,1-2 0 1,-3-3 1-16,3-6-68 16,3-6-3-16,10-7-33 15,8-6 0-15,13-6 0 16,15-7 0-16,10-7 0 15,13-9 0-15,8-7 0 16,12-9 0-16,10 0 0 16,11 3 0-16,5 3 0 15,6 10 0-15,8 9 0 16,1 10 0-16,-1 12 0 16,1 12 0-1,-1 11 0-15,-4 4 0 16,-3 2 0-16,-6 1 0 15,-5-5 0-15,-9-4 0 16,-8-5 0-16,-3-2 0 16,-7-3-298-16,-2 1-161 15,13-1-382-15,-16 2-674 16,5-1 110-16,1-3 97 16</inkml:trace>
  <inkml:trace contextRef="#ctx0" brushRef="#br0" timeOffset="161697.97">13881 17561 5286 0,'3'-7'302'16,"-1"0"5"-16,2-2 5 15,-2 4 5-15,0 2 5 16,-2 2 5-16,3 1 6 16,3 1 6-16,4 3 7 15,3 4-346-15,3 7 0 16,3 5 0-16,2 12 0 15,0 7 0-15,-4 8 0 16,2 9 0-16,-9 2 0 16,-6-2 0-16,-3-4 0 15,1-5 0 1,-2-12 0-16,-2-8 0 16,4-8 0-16,-2-9 0 15,-2-3 0-15,0-6 0 16,-3-5-199-16,3-10-1688 15,2-15 165-15,5-17 143 16,11-20 123-16</inkml:trace>
  <inkml:trace contextRef="#ctx0" brushRef="#br0" timeOffset="162240.04">14445 17363 5978 0,'-5'-2'235'0,"1"2"1"16,-1 0 3-16,17-1 4 15,28 2 3-15,27-5 1 16,25 0 6-16,30-2 2 16,12-2 4-16,-1-1-259 15,-10 2 0-15,-19 1 0 16,-22 2 0-1,-27 3 0-15,-24 0 0 16,-19 1-263-16,-17 2-188 16,-12 0-1297-16,-10 2 145 0,-12 2 123 15,-4 0 110 1</inkml:trace>
  <inkml:trace contextRef="#ctx0" brushRef="#br0" timeOffset="162502.79">14550 17587 6003 0,'-3'7'231'15,"3"3"3"-15,15 2 3 16,20-1 3-16,31-5 2 16,22-5 5-1,24-1 2-15,4-3 2 0,4-2 6 16,-15-1-257-1,-20-1 0-15,-21-2 0 16,-24 4 0 0,-17 0-156-1,-16 1-240-15,-4 3-426 0,-14-3-751 16,-5-4 119-16,-2-3 103 0,1-6 92 16</inkml:trace>
  <inkml:trace contextRef="#ctx0" brushRef="#br0" timeOffset="163110.95">14931 17090 3518 0,'-1'-3'155'0,"-1"-1"42"16,2-2 61-16,-2 1 105 15,1 0 90 1,1 1 12-16,-3 1 11 0,1-1 11 16,0 2 14-1,1 1-123-15,1 1-44 16,0-1-47-16,0 1-68 16,0 2-119-16,8 7-100 15,11 7 0-15,16 8 0 16,23 9 0-1,19 8 0-15,17 1 0 0,3 1 0 16,1-1 0-16,-7-1 0 16,-10-2 0-1,-22-1 0-15,-18-1 0 0,-27 2 0 16,-25 1 0-16,-25-1 0 16,-21 7 0-16,-9 1 0 15,-9-1 0 1,8-3 0-16,11-4 0 15,14-7 0 1,18-8-311-16,18-5-422 0,10-15-927 0,15-4 131 16,10-12 113-1,13-15 101-15</inkml:trace>
  <inkml:trace contextRef="#ctx0" brushRef="#br0" timeOffset="164099.77">16655 17170 6697 0,'6'-13'160'16,"-1"-1"2"-16,-1 3 2 15,0 1 0-15,-10 20 1 0,-8 11 3 0,-12 10 0 31,-12 10 2-31,-15 8 3 0,-11 2-173 16,-7-2 0-16,-8-6 0 16,1-5 0-1,8-7 0-15,6-10 0 0,16-7 0 16,14-9 0-16,13-7 0 16,14-9 0-16,7-9 0 15,10-8 0-15,13-6 0 16,10-4 0-16,5 3 0 15,9 8 0 1,1 8 0-16,1 13 0 16,-1 7 0-16,-2 11 0 15,-2 11 0-15,-5 7 0 16,-6 6 0-16,-5 3 0 16,-8 0 0-16,-10-6 0 15,-2-4 0 1,-3-4-334-16,-1-8-151 0,6-4-244 15,9-9-175 1,-4-2 54-16,6-3 225 0,3-3 158 16,-2-3 131-1,0 2 119-15,2-6 217 16,1-1 262-16,-8-3 135 0,-1 6 234 31,-1 4 217-31,2 3 24 0,-4 5-178 16,3 8-143-1,-4 6-137-15,-4 6-136 0,-1 7-278 16,-5 1 0-16,-1-1 0 16,-1-4 0-1,0-4 0-15,0-8 0 16,0-4 0-16,0-4 0 16,0-5 0-16,2-5 0 15,3-9 0-15,10-8 0 16,5-10 0-16,12-9 0 15,6-1 0-15,2 5 0 16,-4 5 0-16,-7 11 0 16,-10 12 0-1,-5 6 0-15,-7 13 0 0,-4 12 0 16,-1 11 0-16,-1 6 0 16,1 7 0-1,5 0 0-15,4-1 0 16,8-4 0-16,7-7-344 15,14-5-1503-15,1-12 159 16,5-10 137 0,-7-11 119-16</inkml:trace>
  <inkml:trace contextRef="#ctx0" brushRef="#br0" timeOffset="164911.59">15096 16613 6371 0,'0'-6'194'0,"-2"5"2"0,-9 1 2 31,-12 9 2-31,-6 12 2 0,-12 12 2 16,-8 4 2-16,1 6 3 16,-2-1 2-16,0 1-211 15,0-7 0-15,6-3-303 16,5-6-174 0,35-10-1253-16,-18-10 141 31,6-7 123-31,7-10 106 0</inkml:trace>
  <inkml:trace contextRef="#ctx0" brushRef="#br0" timeOffset="165117.4">14642 16670 5002 0,'14'-3'325'16,"7"2"5"-16,7 4 6 16,7 5 6-16,-2 11 5 15,1 8 7-15,-3 4 6 16,0 4 7-16,-4-2 7 15,-5-4-320-15,-3-3-124 16,-6-4-305-16,7-6-400 16,-15-9-839-1,-3-4 124-15,-4-9 109 16,-7-10 96-16</inkml:trace>
  <inkml:trace contextRef="#ctx0" brushRef="#br0" timeOffset="165341.19">14797 16457 5309 0,'0'-10'300'16,"0"3"5"-16,5 10 4 15,2 11 5-15,4 19 6 16,5 17 4-16,-3 11 7 16,5-1 5-16,-4-2 7 15,-6-2-343 1,-2-5 0-16,-5-7 0 15,-2-5-165-15,-9-5-298 16,-1-55-1308-16,-4 33 148 31,-8-8 128-31,-4-13 110 0</inkml:trace>
  <inkml:trace contextRef="#ctx0" brushRef="#br0" timeOffset="165508.04">14566 16791 5167 0,'23'-11'144'15,"15"-2"15"-15,25-3 15 16,22-2 7-16,7 7-58 16,7 5-119-1,-4 3-144-15,49 3-1174 16,-77 3 83-16,-18 3 77 16,-15-1 67-16</inkml:trace>
  <inkml:trace contextRef="#ctx0" brushRef="#br0" timeOffset="167694.29">12494 16290 3567 0,'-21'-10'180'16,"-4"-3"52"-16,0 1 147 16,3-3 67-16,15 7 12 15,17 2 11-15,27 0 10 16,33 5 13-1,40-1 12-15,47 1-138 16,45 1-64-16,36 3-56 16,28-3-175-1,25 1-71-15,23 1 0 0,15-2 0 0,8 2 0 16,8-2 0 0,-4 2 0-16,-16-2 0 15,-25 0 0-15,-33-2 0 16,-36 2 0-16,-39-2 0 15,-37 0 0-15,-38 1 0 16,-33-2 0-16,-28 2 0 16,-17-2 0-16,-16 3 0 15,-3 0 0 1,-2 0 0-16,-1 0 0 16,6 3 0-16,6-1 0 15,0 3 0-15,0 3 0 16,1 0 0-16,-1 1 0 15,-5-2 0 1,1 0 0-16,4-1 0 16,1 0 0-16,5-2 0 15,7 2 0-15,0-3 0 0,4-1 0 16,-1 3 0-16,1-1 0 16,-4 0 0-1,-3 0 0-15,-4 0 0 16,-8 2 0-16,-4-2 0 15,-7 0 0-15,-3 3 0 16,-4 1 0-16,-1 4 0 16,-1 7 0-16,2 8 0 15,-2 10 0 1,-1 13 0-16,-4 10 0 0,2 12 0 16,-7 10 0-16,2 11 0 15,-5 10 0-15,1 2 0 16,-2 5 0-1,1-3 0-15,-1-1 0 16,6-7 0-16,-1-2 0 16,4-6 0-16,-4-5 0 15,4-6 0 1,-2-10 0-16,0-8 0 0,0-8 0 16,0-12 0-16,0-8 0 15,0-9 0 1,0-9 0-16,0-4 0 0,0-4 0 15,-2-4 0-15,-3 0 0 16,-6-2 0-16,-6 0 0 16,-9 0 0-16,-10 0 0 31,-12-2 0-31,-14 0 0 0,-13 0 0 16,-11 0 0-16,-10 0 0 15,-3 0 0-15,-6 2 0 16,-7 0 0-16,-6 1 0 15,-12 1 0-15,-16 0 0 16,-13 1 0-16,-16 2 0 16,-10 1 0-16,-7 3 0 15,2 6 0-15,-7 1 0 16,1 3 0-16,-1 2 0 16,0 0 0-1,-6-1 0-15,4 0 0 16,3-1 0-16,5 0 0 15,11-1 0-15,12 3 0 16,8-4 0-16,12-3 0 16,6-1 0-16,4-1 0 15,6-3 0-15,5-2 0 16,3 1 0-16,7-1 0 16,7-1 0-16,4 3 0 15,4 3 0-15,7-1 0 16,5 3 0-1,5-3 0-15,8 0 0 0,3 0 0 16,2-1 0 0,3 1 0-16,4-2 0 15,3-2 0-15,5 3 0 16,3-6 0-16,6 0 0 0,5 0 0 16,6-1 0-16,3-5 0 15,5 3 0 1,5-2 0-16,1-1 0 0,2 0 0 15,3 2 0-15,0-4 0 16,5 2 0-16,3 0 0 16,0-3 0-16,6-3 0 15,1-8 0-15,3-9 0 16,0-15 0-16,4-17 0 16,5-14 0-16,-2-17 0 15,2-14 0 1,-3-13 0-16,-4-7 0 15,1-6 0-15,-3 2 0 16,-3 0 0-16,-1 9 0 16,0 6 0-16,-7 4 0 15,-1 4 0-15,0 7 0 16,-4 8 0-16,3 9 0 16,1 10 0-16,0 10 0 15,3 11 0-15,3 9 0 16,-1 6 0-16,3 10 0 15,1 5 0 1,1 5 0-16,-1 1 0 16,0 2 0-16,3-1 0 15,2-3 0-15,10-4 0 0,23 1 0 16,28-4 0 0,35-1 0-16,37 2 0 15,25 7 0-15,17 4-290 16,8 5-269-16,-2 4-1153 15,-14 4 138-15,-17-4 120 16</inkml:trace>
  <inkml:trace contextRef="#ctx0" brushRef="#br0" timeOffset="169104.39">14036 17607 3294 0,'3'-4'105'16,"-1"0"35"-16,4-2 36 31,-1 0 43-31,-1 2 52 0,1-2 131 0,-3 2 75 16,-2 0 13-16,1 0 13 15,-1 2-83-15,2 1-20 16,-2 1-31-16,6 8-40 31,0 9-42-31,5 9-57 0,4 14-151 0,0 13-79 16,5 4 0-1,-1 4 0-15,-4 0 0 16,1-4 0-16,-5-6 0 16,-5-6 0-16,-1-7 0 15,-2-9 0 1,-3-9 0-16,0-5 0 0,0-7 0 16,0-4 0-16,2-1 0 15,-2-3 0-15,0 0 0 16,0 0 0-1,0-1 0-15,0-5-398 16,2-87-1434-16,5 66 156 16,10-10 136-16,8-13 117 15</inkml:trace>
  <inkml:trace contextRef="#ctx0" brushRef="#br0" timeOffset="171958.09">20638 17277 5578 0,'-4'0'274'0,"1"0"3"16,-3-1 5-1,3-1 3 1,3 4 5-16,0-2 4 0,5 0 4 0,12-2 6 15,16 2 5-15,21 0-309 16,23-1 0 0,19-3 0-16,11 0 0 15,7-3 0-15,-3 1 0 0,-10 2 0 16,-14 1 0 0,-22 2 0-16,-26 1 0 15,-19 0 0-15,-19-2 0 16,-19 2-268-1,-16 0-219-15,-9-10-1249 16,-10 7 141-16,-8-4 124 0,0-6 108 16</inkml:trace>
  <inkml:trace contextRef="#ctx0" brushRef="#br0" timeOffset="175369.84">20806 17693 3077 0,'-4'0'129'31,"-2"0"47"-31,0 0 56 0,-1-2 66 0,2 2 150 16,1 0 49-1,0 0 12-15,4-1 13 16,0 1 17 0,0-1-96-16,0 1-38 0,0-2-48 15,8 2-62 1,10 0-76-16,15 0-174 0,17 0-45 15,18 0 0-15,10 0 0 16,5 0 0-16,3 0 0 16,-2 0 0-16,-3 0 0 15,-5 0 0 1,-6 0 0-16,-8 0 0 16,-9 0 0-16,-8 0 0 15,-9 0 0-15,-13 0 0 16,-8 0 0-1,-10 0 0-15,-2 0-305 16,-7 0-249-16,-3-30-1155 0,-3 22 138 16,0-4 120-16,-5-6 104 15</inkml:trace>
  <inkml:trace contextRef="#ctx0" brushRef="#br0" timeOffset="176424.91">21216 17144 3063 0,'0'-1'133'16,"-2"-2"37"-16,1-1 54 0,1 2 44 31,1 0 80-31,-2 0 99 0,1-1 59 16,0 0 13-16,0 1 14 16,0-1-94-16,0 2-41 15,0-1-37 1,0 2-58-16,0-1-46 0,0 1-91 15,0-2-110-15,0 2-56 16,0-1 0-16,0 1 0 16,0-1 0-1,0 1 0-15,0 0 0 16,-2 0 0-16,2 0 0 16,0 0 0-16,0 0 0 15,-1 0 0-15,-1 0 0 0,2 0 0 16,0 0 0-1,0 0 0-15,0 0 0 16,0 0 0-16,0 0 0 16,0 0 0-1,0 0 0-15,0 0 0 16,0 0 0-16,0-2 0 16,0 1 0-16,0-2 0 0,0-3 0 15,0-3 0 1,0-1 0-16,0-2 0 0,0-2 0 15,0-1 0 1,-1 3 0-16,0 1 0 16,1 3 0-1,-3 4 0-15,2 2 0 0,2 0 0 16,-1 2 0 0,0 0 0-16,0 6 0 15,4 6 0-15,3 8 0 16,7 12 0-16,9 9 0 0,10 6 0 15,16 8 0-15,8 1 0 16,8 0 0-16,3-4 0 16,3-1 0-1,-4-5 0-15,-4-7 0 16,-2-4 0 0,-6-6 0-16,-8-2 0 0,-6-4 0 15,-8 1 0-15,-7-4 0 16,-10 2 0-16,-6 2 0 15,-7 2 0-15,-13 5 0 16,-16 2 0-16,-16 2 0 16,-12 0 0-1,-18-1 0-15,-6-3 0 16,-11-2 0-16,-2-5 0 16,-2-3-130-16,4-6-324 15,8-30-1329-15,15 15 150 16,15-7 128-16,14-11 112 15</inkml:trace>
  <inkml:trace contextRef="#ctx0" brushRef="#br0" timeOffset="177019.35">21134 16475 5147 0,'0'-5'291'15,"0"-1"24"-15,-8 5 5 16,-6 6 6-16,-12 11 5 15,-9 12 6-15,-11 7 6 16,0 4 5-16,-5 1 7 16,-1 1-300-1,2-1-32-15,-2-3-323 0,3-2-159 16,2-5-1278 0,10-5 143-16,8-11 124 0</inkml:trace>
  <inkml:trace contextRef="#ctx0" brushRef="#br0" timeOffset="177287.11">20679 16444 5176 0,'7'-1'291'0,"3"1"6"15,7 9 3-15,7 9 6 16,4 9 4-16,3 8 5 15,3 7 6 1,-2-1 4-16,-4-2 6 0,-4-5-112 16,-5-3-219-1,-8-5 0-15,-2-3-285 16,-3-5-112-16,-3-6-178 16,-2-65-1029-16,-1 51 123 15,0-10 106-15</inkml:trace>
  <inkml:trace contextRef="#ctx0" brushRef="#br0" timeOffset="177539.87">20862 16290 4205 0,'-1'-14'197'0,"1"-1"46"16,0 5 145-16,0 10 10 15,1 16 6 1,3 24 10-16,2 15 8 0,1 8 11 15,2 5 8 1,1 0-182-16,-1-7-41 16,-2-6-49-1,-4-3-169-15,0-10 0 0,-3-7 0 16,0-6-328 0,-2-6-238-16,-6-10-1134 15,-7-7 137-15,-7-7 118 16,-8-9 105-16</inkml:trace>
  <inkml:trace contextRef="#ctx0" brushRef="#br0" timeOffset="177768.66">20422 16658 5012 0,'24'-11'82'16,"20"-2"60"-16,22-6 118 15,21-1 48-15,4 5 7 16,5 5 5-1,-6 1 5-15,-15 3 5 0,-18 5 6 16,-16 1-65-16,-18 0-19 16,-13 0-110-16,-7 0-327 15,-6 0-161 1,-6 0-142 0,7 0-1153-16,-7 1 127 0,3-1 113 15,5 0 97-15</inkml:trace>
  <inkml:trace contextRef="#ctx0" brushRef="#br0" timeOffset="182733.69">25370 17309 4466 0,'0'0'88'16,"0"0"28"-16,0 0 75 15,2 0 112-15,-4 0 59 16,4 0 8-16,-4 0 7 15,2 0 8 1,0 0 6-16,-1 0-80 16,1 0-10-1,-2 0-25-15,1 0-86 0,-2 0-126 16,0 0-64-16,1 0 0 16,9 2 0-16,13 2 0 15,21 0 0-15,22 2 0 16,22-1 0-16,23-2 0 15,11-2 0-15,2-1 0 16,-7 0 0-16,-8 1 0 16,-18 1 0-16,-19-2 0 15,-17 1 0 1,-22-1 0-16,-15 0 0 16,-9 0 0-16,-5 0 0 15,-2 0 0-15,1 0 0 16,-2 0 0-16,-2 0-318 15,-3 0-245-15,-5 0-1140 16,-5 1 137-16,-4 1 119 16,-12 4 105-1</inkml:trace>
  <inkml:trace contextRef="#ctx0" brushRef="#br0" timeOffset="183089.4">25320 17594 5180 0,'-11'-1'307'0,"1"0"4"15,1-1 6-15,3 1 5 16,23 4 4-16,20-5 7 16,22 2 6-16,19 2 6 15,23 0 5 1,9 0-289-16,-5 1-61 16,-3 0 0-16,-14-2 0 15,-14 2 0-15,-14-1 0 16,-17-1-175-16,-12 1-185 15,-13-1-282-15,-11-1-983 16,-3-4 126-16,-6-2 110 16,2-4 96-1</inkml:trace>
  <inkml:trace contextRef="#ctx0" brushRef="#br0" timeOffset="183890.77">25933 17054 3012 0,'-2'-2'169'16,"0"-2"46"-16,2 0 56 0,0-1 143 0,0 1 84 15,0 0 14 1,0 0 15-16,0 2 13 31,0 0 17-31,0 1-127 0,0 0-58 16,0-1-50-16,0 2-62 0,0-1-168 0,0 1-92 15,0 0 0 1,0 3 0-16,2 3 0 16,2 8 0-1,7 6 0-15,14 9 0 0,18 7 0 16,20 4 0-16,15 5 0 15,12 1 0 1,0 1 0-16,-9-3 0 16,-11-5 0-16,-14-4 0 0,-18-3 0 15,-15-3 0-15,-15-3 0 16,-23 1 0 0,-22 3 0-16,-18 4 0 15,-17 3 0-15,-18 2 0 16,-5 5 0-1,3-1 0-15,4-3 0 0,13-5-185 16,12-2-280-16,13-20-1300 16,12 0 146-16,15-9 127 15,12-8 111-15</inkml:trace>
  <inkml:trace contextRef="#ctx0" brushRef="#br0" timeOffset="184866.05">25502 16663 4122 0,'-9'0'156'15,"2"0"106"-15,-2-1 128 0,2 1 10 16,16 0 7-16,12 0 9 16,17 0 10-1,18-1 8-15,15-2 10 16,11 2-130-16,-5-4-43 16,-6 2-122-16,-12 1-149 15,-13-2 0-15,-17 1 0 16,-8 1 0-16,-12 0 0 15,-7 0 0-15,-4 2-188 16,0-2-208-16,0 2-423 16,-7-2-746-1,-5-2 117-15,1-1 103 16,-1-1 91-16</inkml:trace>
  <inkml:trace contextRef="#ctx0" brushRef="#br0" timeOffset="185525.93">25770 16405 3611 0,'0'-3'167'15,"0"-5"54"-15,0 0 157 16,0-1 64-16,0 2 11 16,0 2 11-16,0-1 11 15,0 5 11-15,0-3 14 16,0 4-141-16,0 0-46 15,0 0-59-15,6 5-186 16,0 5-68-16,4 6 0 16,6 7 0-16,4 7 0 15,-5 5 0-15,-1 4 0 32,-1 2 0-32,-8 3 0 0,-1-1 0 15,-4 0 0-15,0-3 0 16,-4-2 0-16,-1-4 0 15,-4-2 0-15,0-6 0 16,-2-3 0-16,3-4 0 16,1-5 0-16,1-1 0 15,4-5 0 1,2-2 0-16,-2-4 0 0,2 0 0 16,0-1 0-16,0-1 0 15,0 2 0-15,0-2 0 16,0 0 0-1,0 0 0-15,0 0 0 16,0 0 0-16,0 0 0 16,0 0 0-16,0 0 0 15,-4 0 0-15,-1 0-9 16,-3 0-557-16,-10-3-1219 16,0-3 150-16,-2-9 128 15,1-3 114-15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6:57:15.32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26601 6707 4038 0,'8'-1'167'15,"1"1"52"-15,1 0 109 16,0-1 78-16,-7 2 8 15,1-2 8-15,-4 1 11 16,2 0 9-16,-2 0 11 16,0-1-145-1,0 1-41-15,2-2-58 0,1 0-124 16,2 1-85 0,-3-5 0-16,0 2 0 15,-2-5 0-15,-11-2 0 16,-11-2 0-16,-22-1 0 15,-18 4 0-15,-24 2 0 16,-10 4 0-16,-5 9 0 16,7 9 0-16,8 10 0 15,21 4 0-15,29 12 0 16,22 3 0-16,30 2 0 16,34 4 0-16,26 5 0 15,12 2 0-15,4 2 0 16,-9 1 0-1,-29-3 0-15,-25-3 0 16,-27-8 0-16,-31-8 0 16,-27-10 0-16,-25-11 0 15,-18-9 0-15,-13-8 0 16,4-14-269-16,16-6-248 16,26-61-1211-16,30 47 140 15,28-1 123-15,31 9 107 16</inkml:trace>
  <inkml:trace contextRef="#ctx0" brushRef="#br0" timeOffset="459.53">25397 7753 8092 0,'0'2'11'0,"8"2"1"16,21 1-2-16,30-1 1 15,33-1 0-15,27-1-1 16,22-2 1-16,8-2 0 16,-3 2 1-16,-11 2-12 15,-16-2 0 1,-25 0 0-16,-25 0 0 15,-28 0 0-15,-23-2-88 16,-20 2-237-16,-18 0-245 16,-19-4-1107-16,-14 2 135 15,-17 2 114-15,-13 5 103 16</inkml:trace>
  <inkml:trace contextRef="#ctx0" brushRef="#br0" timeOffset="730.28">25374 8003 5750 0,'-23'6'256'0,"1"-2"5"15,4 0 1-15,12 1 6 16,48-3 2-16,32-4 5 16,28 2 3-16,25 0 4 15,14 0 4-15,-1 0-283 16,-8 0-3-16,-19 0 0 15,-21 0 0-15,-29 0 0 16,-25 0 0-16,-26 0 0 16,-12-2-219-1,-19 0-175-15,-3 2-373 0,-12-1-804 16,3 1 118 0,1 1 103-16,11-1 92 15</inkml:trace>
  <inkml:trace contextRef="#ctx0" brushRef="#br0" timeOffset="8679.84">24096 8982 5770 0,'-3'2'250'0,"3"-1"1"15,-2-1 5-15,13 0 4 16,18 2 1-16,19-4 6 16,23 2 3-16,19 0 3 15,6 0 4-15,8 0-221 16,-6-1-321-16,-7 1-119 15,-5 0-243-15,-17 0-972 16,-19 0 123-16,-22-2 106 16,-24 2 94-16</inkml:trace>
  <inkml:trace contextRef="#ctx0" brushRef="#br0" timeOffset="8892.07">23971 9318 5374 0,'-1'13'275'16,"11"1"5"-16,21 2 4 16,25 0 4-16,32-10 3 15,26-4 6-15,16-5 4 16,4-2 5-16,-9-1 4 16,-15-1-364-16,-16-1-315 15,-16 1-268-15,-25-7-970 16,-19-6 123-1,-20-7 107-15</inkml:trace>
  <inkml:trace contextRef="#ctx0" brushRef="#br0" timeOffset="9154.52">24513 8771 5370 0,'30'0'224'0,"20"0"52"15,23 10 4-15,21 12 3 16,5 20 7-16,-3 19 2 16,-16 23 5-1,-19 15 5-15,-23 7 4 16,-24 5-91-16,-20-3-159 16,-20-13-56-16,-17-14-123 15,-9-13-203-15,-11-12-302 16,-5-17-1023-16,4-14 129 15,8-10 114-15,9-5 98 16</inkml:trace>
  <inkml:trace contextRef="#ctx0" brushRef="#br0" timeOffset="9428.24">24193 10289 8191 0,'0'7'0'15,"11"1"0"-15,19-2 0 16,26-1 0-16,31-1 0 16,20-7 0-1,8 1 0-15,-5-2 0 16,-13 4-204-16,-21 0-151 15,-19 0-345-15,-30 0-903 16,-23 2 123-16,-27 1 106 16,-29 4 95-16</inkml:trace>
  <inkml:trace contextRef="#ctx0" brushRef="#br0" timeOffset="9623.35">24254 10594 4707 0,'3'11'338'16,"11"0"5"-16,17 0 7 15,21-1 7-15,20-5 5 16,20-6 9 0,7-1 6-16,-2 0 7 15,-6-2 8-15,-11 2-450 16,-12 0-347-16,-9-3-345 16,-23-1-810-16,-17-2 116 15,-13-5 102-15,-13-5 91 16</inkml:trace>
  <inkml:trace contextRef="#ctx0" brushRef="#br0" timeOffset="9884.8">24640 10114 5650 0,'4'-2'212'15,"14"0"36"-15,15 8 4 16,17 7 3-16,22 12 3 15,10 16 4-15,-3 13 3 16,-11 13 3-16,-18 10 6 16,-23 8-67-16,-18 2-167 15,-22-5-40-15,-23-7 0 16,-14-12-118-16,-17-13-229 16,12-14-501-16,-28-13-741 15,7-14 121 1,7-11 104-16,26-9 95 15</inkml:trace>
  <inkml:trace contextRef="#ctx0" brushRef="#br0" timeOffset="10241.55">24293 11388 8191 0,'0'3'0'0,"9"1"0"16,15 0 0-16,20-2 0 15,22 0 0-15,19-1 0 16,8-4 0-16,-2 1 0 16,-6 2 0-16,-17-2-262 15,-15 2-120-15,-11 0-323 16,-20 0-875-16,-16 0 120 16,-17 0 103-1,-19 3 94-15</inkml:trace>
  <inkml:trace contextRef="#ctx0" brushRef="#br0" timeOffset="10448.84">24364 11613 4047 0,'0'9'245'0,"10"-1"137"16,15 2 22-16,16 0 9 16,16-5 10-16,19-5 8 15,9 0 11-15,0 0 9 16,-5 0 11-16,-4 0-169 15,-9 0-309-15,-12 0-324 16,-12 0-272-16,-11-2-1016 16,-10-1 126-16,-13-4 111 15,-5-6 96 1</inkml:trace>
  <inkml:trace contextRef="#ctx0" brushRef="#br0" timeOffset="10741.9">24803 11075 6912 0,'0'0'130'16,"12"8"1"-16,15 8 1 16,18 14 2-16,17 16-1 15,6 18 2-15,-6 17 0 16,-12 10 2-16,-25 6 0 15,-16 0-62-15,-15-8-75 16,-22-12 0 0,-21-11 0-16,-13-14-81 15,-17-15-227-15,-9-12-212 16,-3-54-1176-16,7 25 136 16,20-17 118-16</inkml:trace>
  <inkml:trace contextRef="#ctx0" brushRef="#br0" timeOffset="17811.65">17478 7283 3550 0,'-2'-1'173'0,"-1"1"36"15,0-2 72-15,1 1 98 16,1-2 74-16,1 1 11 16,11-1 11-16,20-4 12 15,25 0 13-15,38-3-128 16,46 0-64-16,45-2-37 15,36 2-82-15,26-3-109 16,18 3-80-16,1-1 0 16,-10-1 0-16,-19-2 0 15,-25 1 0 1,-33-1 0-16,-38 0 0 16,-38 0 0-16,-38 3 0 15,-33 0 0-15,-25 3 0 16,-21 3-48-16,-20 3-218 15,-12 2-105-15,-10 5-169 16,-16-2-1072-16,-8 12 123 16,-9 5 109-16,-12-1 96 15</inkml:trace>
  <inkml:trace contextRef="#ctx0" brushRef="#br0" timeOffset="18147.33">17826 7478 3930 0,'-39'14'76'0,"1"-1"26"15,7 1 43-15,18-2 20 16,68-7 16-16,49-8 39 16,51-6 74-16,44-5 40 15,33-7 28-15,20-1-27 16,1-3-26-16,-11-2-25 15,-17 3-42-15,-25 3-13 16,-40 2-13 0,-36 3-5-16,-39 3-78 15,-34 2-42-15,-28 4-24 16,-16-1-12-16,-7 7-9 16,-3-1 2-16,-5 2-11 15,-3 2-274-15,-2 2-176 16,-4-3-1332-16,4 4 145 15,0-2 123-15</inkml:trace>
  <inkml:trace contextRef="#ctx0" brushRef="#br0" timeOffset="20167.13">15263 8918 3292 0,'0'0'162'0,"0"0"44"15,0-1 24-15,0 1 30 16,0 0 50-16,0 0 19 16,0 0 6-1,0 0 3-15,0 1 26 16,2 5-117-16,-2 5-61 15,5 7-42-15,1 2-24 16,3 4-27-16,4 0-45 16,3-5-8-16,5-4 18 15,8-6 8-15,9-5-19 16,9-1 2-16,9-7 1 16,10-3 14-16,5-1 46 15,2 1 32-15,4 1-9 16,-5 2-5-1,-5 2-18-15,-10 5-6 16,-9 3 0-16,-11 6-2 16,-9 2 0-16,-12 7-19 15,-9 0-50-15,-6 1-31 16,-9 1-2-16,-8-4 0 16,-4-3 0-16,1-3 0 15,-3-9 0 1,8-1 0-16,8-6 0 0,10-7 0 15,14-4 0 1,13-5 0-16,16-6 0 16,15 0 0-16,14 0 0 15,6 3 0-15,5 3 0 16,3 4 0-16,1 7 0 16,-2 4 0-16,2 1 0 15,-1 7 0-15,-1 2 0 16,5 2 0-16,0-2 0 15,4 3 0-15,-1-5 0 16,1-3 0-16,-6-5 0 16,-5-4 0-1,-4-3 0-15,-11-4 0 16,-6-3 0-16,-15-1 0 16,-14-1 0-16,-12 5 0 15,-12-2 0-15,-9 1 0 16,-10 2-306-16,-8 4-376 15,-16-2-993-15,-9 0 134 16,-10 2 115-16,-1 2 101 16</inkml:trace>
  <inkml:trace contextRef="#ctx0" brushRef="#br0" timeOffset="25295.99">16076 8903 3008 0,'5'0'44'16,"5"0"-28"-16,17 0-260 15,2-4-356-15,13 0 19 16,9-6 17-16,12-6 18 16</inkml:trace>
  <inkml:trace contextRef="#ctx0" brushRef="#br0" timeOffset="25471.56">17061 8960 5376 0,'0'1'-9'0,"2"2"-33"15,-2 0-88-15,3-1-156 16,1-22-804-16,0 20 58 16,8-4 55-16</inkml:trace>
  <inkml:trace contextRef="#ctx0" brushRef="#br0" timeOffset="25656.56">17588 8955 5681 0,'0'2'-62'0,"-1"-1"-152"16,40 1-998-16,-43-2 72 15,-1-3 66-15,1-8 59 16</inkml:trace>
  <inkml:trace contextRef="#ctx0" brushRef="#br0" timeOffset="26292.02">15426 8815 2709 0,'0'3'-229'15,"-7"3"-295"-15,-1-2 15 16,3-1 14-16,7-5 13 16</inkml:trace>
  <inkml:trace contextRef="#ctx0" brushRef="#br0" timeOffset="26812.53">15571 8801 4807 0,'-2'0'-3'0,"2"0"-55"15,0 0-87-15,8 2-197 16,3-1-592-16,11 1 45 16,11-5 41-16,12-4 37 15</inkml:trace>
  <inkml:trace contextRef="#ctx0" brushRef="#br0" timeOffset="27045.84">16543 8759 5150 0,'1'1'20'0,"-1"0"9"16,0 1 1-16,2-1 1 15,-2-1-6-15,0 0-45 16,0 0-115-16,12 0-298 15,-7 0-606-15,2-3 55 16,9-4 48-16,4-8 47 16</inkml:trace>
  <inkml:trace contextRef="#ctx0" brushRef="#br0" timeOffset="27320.13">17523 8701 5306 0,'0'0'228'16,"0"0"51"-16,0 0 6 15,2 0 3-15,-1 0 5 16,2 0 3-16,2 0-152 15,-3 0-150-15,2 0-197 16,13 0-474-16,-23 3-744 16,-7 0 97-16,-11-1 87 15,-10 7 78-15</inkml:trace>
  <inkml:trace contextRef="#ctx0" brushRef="#br0" timeOffset="27909.5">15621 9595 2601 0,'5'0'60'15,"3"0"45"1,-3 0 51-16,0 0 38 0,-3 0 18 16,-1 0 4-16,-1 0-25 15,2 0-83-15,12 0-305 16,-7-3-592-1,1-2 32-15,12-4 30 0,3-4 27 16</inkml:trace>
  <inkml:trace contextRef="#ctx0" brushRef="#br0" timeOffset="29140.37">16764 8842 3790 0,'1'-7'170'0,"2"-4"57"16,1-3 102-16,-1 0 73 15,0 0 34-15,0 3 10 16,0 0 11-16,-3 3 11 16,1 1 11-16,-1 3-147 15,0 2-43-15,0 2-63 16,0-2-118-16,2 2-76 16,-2 0-32-1,0 0 0-15,0-1 0 16,0 1 0-16,0 0 0 15,0 0 0-15,1 6 0 16,2 11 0-16,-3 15 0 16,2 20 0-16,-1 21 0 15,-2 14 0-15,-1 10 0 16,1-2 0-16,1-3 0 16,0-12 0-16,0-12 0 15,1-16 0-15,-1-10 0 16,0-10 0-1,0-10 0-15,0-8 0 16,0-5 0-16,0-4 0 16,0-2 0-16,0-2 0 15,0-1 0-15,0 0 0 16,-3 0 0-16,-4-1 0 16,-7-3-264-16,-5-3-235 15,-4-6-1236-15,-5-1 142 16,5-1 124-16,0 3 106 15</inkml:trace>
  <inkml:trace contextRef="#ctx0" brushRef="#br0" timeOffset="29411.12">16424 9528 3730 0,'0'-4'200'15,"0"-2"126"-15,0-2 101 16,3-1 11-16,7-1 11 16,11 4 10-16,14 2 11 15,10 1 11-15,10 3 13 16,-4 5-160-16,-4 1-68 16,-6 2-401-1,-9 2-228-15,-5 0-146 16,1-1-205-16,-2-15-739 15,-4 6 102-15,4-3 90 16</inkml:trace>
  <inkml:trace contextRef="#ctx0" brushRef="#br0" timeOffset="29583.96">17161 9285 3592 0,'13'-17'213'0,"-3"-1"95"15,0-1 24-15,-2 2 26 16,-19 12 23-16,-16 14 19 15,-20 12-10-15,-15 12-132 16,-14 8-79 0,-4 7-361-16,1-9-1239 15,7 2 98-15,11-10 87 16,12-10 76-16</inkml:trace>
  <inkml:trace contextRef="#ctx0" brushRef="#br0" timeOffset="33431.47">20926 6583 4198 0,'0'4'45'16,"0"8"28"-16,2 7 26 15,0 8 20-15,-1 6 24 16,-1 7 18-16,2-2 40 16,-1-2 56-16,4-3 89 15,5-8 28-15,10-3-21 16,15-9-26-16,19-5-24 16,22-4-17-16,22-6-24 15,16-8-16-15,9-7-41 16,1-5-61-1,-3-5-95-15,-8-3-49 16,-14 2 0-16,-17 3 0 16,-19 4 0-16,-17 6 0 15,-20 4 0-15,-13 4 0 16,-7-1 0-16,-5 6 0 16,-1-1 0-16,0 3 0 15,0 0 0-15,0 0 0 16,0 0 0-16,0 0-301 15,0 0-326-15,-11 0-1063 16,-11 0 135-16,-15 0 117 16,-20 0 104-1</inkml:trace>
  <inkml:trace contextRef="#ctx0" brushRef="#br0" timeOffset="35087.69">14702 9474 2414 0,'0'3'74'0,"0"-2"23"15,0-1 24 1,0 0 44-16,1 0 38 16,-1 0 17-16,2 0 12 15,1 0 17-15,0-1 13 16,0-2-37-16,2-3-30 15,-3-4-18-15,2-2-22 16,-3-3-44-16,-1-6-37 16,-3-6-13-16,-9-4-11 15,-7-7-12-15,-9-4-10 16,-11-2-3-16,-11-2-8 16,-1 3-2-1,-10 3-3-15,-7 8-6 16,-8 6-3-16,-7 11-3 15,-7 8 1-15,-9 13-3 16,-4 10-1-16,-1 14 0 16,4 9-1-16,1 15-2 15,7 10 0-15,8 5 0 16,13 5 2-16,12 2 0 16,12 1-1-16,11 0-2 15,7 3-1 1,7 0-1-16,4 5 1 15,2 4 1-15,2 0-2 16,3 4 1-16,5 1-2 16,3-4-1-16,6-1-1 15,6-4 0-15,4-5 4 16,12-4 1-16,10-8 1 16,11-3 6-16,9-7 3 15,13-5 4-15,2-8 4 16,9-1 2-16,3-4 1 15,4-8 4 1,-1-6 0-16,3-7 7 16,-3-6 4-16,0-8 13 15,-2-4 21-15,-4-5 54 16,-2-7 55-16,-4-9 54 16,0-5 28-16,2-14 23 15,-3-4 17-15,1-11-3 16,-4-6-2-16,0-11-16 15,-6-8-21-15,-4-5-65 16,-8-7-59-16,-12-6-61 16,-7-5-28-1,-17-5-22-15,-10-9-17 16,-14-3 0-16,-14 2 0 16,-20 5 0-16,-18 5 0 15,-21 10 0-15,-15 6 0 16,-17 5 0-16,-12 9 0 15,-12 12 0-15,-4 20 0 16,-9 19-3-16,-4 26-276 16,-2 34-177-16,2 26-1285 15,8 24 143 1,20 14 123-16,20 9 109 16</inkml:trace>
  <inkml:trace contextRef="#ctx0" brushRef="#br0" timeOffset="38923.55">8502 16190 2252 0,'-14'7'328'0,"-3"1"119"16,1-1 122-16,0-2 18 16,11-3 19-16,4-1 19 15,2-1 21-15,2 2 23 16,2-2 22-16,5 0-348 15,10 0-58-15,15 0-142 16,9 0-143-16,14-3 0 16,9-4 0-16,2-2 0 15,2-4 0-15,-3-1 0 16,-6 1 0 0,-10 1 0-16,-12 1 0 15,-12 5-211-15,-11 2-200 16,-8 3-218-16,-3-3-221 15,28-8-535-15,-27 2 93 16,11-3 83-16,12-4 74 16</inkml:trace>
  <inkml:trace contextRef="#ctx0" brushRef="#br0" timeOffset="39482.85">11081 15893 8191 0,'15'4'0'0,"17"-2"0"16,21-1 0-16,26-2 0 15,18-4 0-15,16-9 0 16,1-4 0-16,-2 0 0 15,-17-4 0-15,-25 2 0 16,-21 3 0 0,-23 5 0-16,-17 5-159 15,-19 4-170-15,-9 6-237 16,-6-54-1092-16,0 58 132 16,7-2 112-16,11-3 101 15</inkml:trace>
  <inkml:trace contextRef="#ctx0" brushRef="#br0" timeOffset="40611.44">13789 15848 5807 0,'0'-1'251'0,"0"1"3"16,0 0 4-16,0-2 3 15,0 4 3-15,0-2 4 16,0 0 4 0,0-2 4-16,9 2 4 15,18 0-280-15,20 0 0 16,30-4 0-16,28 1 0 16,16-4 0-16,17-3 0 15,-2-6 0-15,2 1 0 16,-11-2 0-16,-11 1 0 15,-21-3 0-15,-27 4 0 16,-23 1 0-16,-22 8 0 16,-17 0 0-16,-10 3 0 15,-5 7-298-15,3 3-296 16,0-3-1106 0,2 2 137-16,11-3 118 15,12-4 105-15</inkml:trace>
  <inkml:trace contextRef="#ctx0" brushRef="#br0" timeOffset="41711.92">17483 15866 2886 0,'-3'1'159'15,"-1"-1"50"-15,2 0 33 16,-1 1 38-16,3-2 86 16,0 1 97-16,2 0 62 15,-4 0 15-15,1 0 15 16,1 0-105-16,0 0-63 15,0 0-50-15,0 0-36 16,0 0-37-16,0 0-98 16,0 0-105-1,3 0-61-15,5 0 0 0,10 0 0 16,12 0 0 0,15 0 0-16,10-1 0 15,12-3 0-15,7-1 0 16,5-1 0-16,0-4 0 15,-5 0 0-15,-6 1 0 16,-11-1-140-16,-15 3-177 16,-9 2-177-16,-13-5-1191 15,-10 5 136-15,-5 1 116 16,-4-2 102-16</inkml:trace>
  <inkml:trace contextRef="#ctx0" brushRef="#br0" timeOffset="42419.34">22306 15844 7542 0,'0'-4'72'0,"0"-1"-1"16,0 1 0-1,2 0 1-15,10-1 0 0,16-1-1 16,17-1 2-16,21 0 0 16,19-3 1-16,8-1-74 15,4 2 0-15,-8-4-38 16,-8 2-336-1,-12 1-1456-15,-31-1 158 16,-21 3 134-16,-27 4 118 16</inkml:trace>
  <inkml:trace contextRef="#ctx0" brushRef="#br0" timeOffset="42587.18">22299 15875 5397 0,'-7'2'284'16,"5"2"4"-16,17 1 5 15,22-4 4-15,35 2-82 16,27-4-156-16,20-4-65 16,7-2-152-1,37 1-1377-15,-56-3 113 16,-26 0 100-16,-27-3 88 16</inkml:trace>
  <inkml:trace contextRef="#ctx0" brushRef="#br0" timeOffset="46203.03">14085 17819 2369 0,'0'0'263'0,"0"0"31"15,2-4 49-15,3 0 147 16,-5 0 82-16,3-1 18 16,-1 0 18-16,6 1 20 15,-3 0 21-15,4 2-258 16,3 2-52-16,0 11-28 15,-1 12-52-15,1 15-174 16,-1 14-85-16,1 16 0 16,3 2 0-1,1 3 0-15,0-5 0 16,-2-7 0-16,-4-11 0 16,-5-13 0-16,0-10 0 15,-4-11 0-15,-1-7 0 16,0-5 0-16,2 0 0 15,-4-4 0-15,1 0 0 16,-6-4 0-16,5-3-478 16,-3-17-1333-16,3 3 153 15,11-11 133-15,14-8 116 16</inkml:trace>
  <inkml:trace contextRef="#ctx0" brushRef="#br0" timeOffset="51599.68">21812 16704 2266 0,'12'0'43'0,"1"-2"58"16,2-2 51-16,3-2 50 15,-5-1 31-15,-3-5 24 16,-3-3 17-16,-2 1 13 15,-2-5 11-15,-2-3 0 16,-1-4-35-16,-4-4-63 16,-5-8-54-16,-7-4-50 15,-7-9-37 1,-10-4-25-16,-9-4-20 16,-6-4-22-16,-8 1-19 15,-11 6-10-15,-10 2-1 16,-8 9 0-16,-9 9-3 15,-6 8-6-15,-3 11 7 16,0 10 2-16,-5 7 9 16,6 13 18-1,2 6 28-15,10 12 15 0,7 10 11 16,12 17 10-16,12 16 14 16,7 13 13-1,6 10 9-15,8 12 4 16,4 7 2-16,3 5-8 15,4 7-4-15,5 5-9 16,8 1-14-16,5 1-8 16,6-2-16-16,6-6-12 15,3-2 5-15,4-6 39 16,6-6 71-16,4-7 73 16,8-8 7-16,3-11 4 15,7-3 6-15,2-8-2 16,7-4 9-1,7-8 2-15,4-5-12 16,3-5-49-16,1-10-81 0,1-5-78 16,-2-6-18-16,-3-3 0 15,-1-8 0 1,0-3 0-16,-4-2 0 16,4-5 0-16,2-5 0 15,2-4 0-15,5-3 0 16,7-3 0-16,4-5 0 0,5-5 0 15,0-3 0-15,0-8 0 16,-5-1 0-16,-4-4 0 16,-7 0 0-16,-4-2 0 15,-7-3 0-15,-4-1 0 16,-5-7 0 0,-2-6 0-16,1-7 0 0,-1-7 0 15,1-10 0 1,-3-8 0-16,-3-3 0 15,1-4 0-15,-4 2 0 16,-3 5 0-16,-2 5 0 16,-4 5 0-16,-6 3 0 15,-3 1 0-15,-2 1 0 16,-3-8 0-16,-4-4 0 16,-2-4 0-16,-5-1 0 15,0 1 0-15,-6 5 0 16,-5 8 0-16,-4 5 0 15,-6 5 0-15,-4 1 0 16,-3 2 0 0,-1-1 0-16,-4-1 0 15,-2-4 0-15,-3 0 0 16,-9 0 0-16,-6 1 0 16,-6 5 0-16,-11 6 0 15,-8 8 0-15,-11 7 0 16,-5 8 0-16,-5 7 0 15,3 6 0-15,7 7 0 16,11 5 0-16,7 1-253 16,13 7-210-16,12-14-1285 15,8 18 145 1,11-1 124-16,12 0 108 16</inkml:trace>
  <inkml:trace contextRef="#ctx0" brushRef="#br0" timeOffset="54215.66">26744 16805 3614 0,'0'0'118'16,"0"0"12"-16,0-2 11 16,2 1 10-16,3-2 10 15,0-2 9-15,3-3 12 16,1-3 8-16,5-4 3 16,-1-2-87-16,-3-5-37 15,0-6-11-15,-5-7-8 16,-1-4-13-16,-4-9-3 15,-2-4-11 1,-7-6-10-16,-9 1-9 16,-7 0-12-16,-15 0-9 15,-14 8-3-15,-7 5-4 16,-8 4-3-16,-3 8-2 16,-7 9-5-16,1 4 1 15,-3 6 2-15,3 6 5 16,-1 5 15-16,5 3 20 15,-3 6 16-15,2 7 22 16,2 6 49-16,-5 12 64 16,-3 13 34-16,-5 14 17 15,-4 11 11 1,-2 15 8-16,5 8 5 16,3 3 9-16,13-2 19 15,5 2-6-15,9-6-52 16,6-1-62-16,5-3-37 15,5-2-15-15,6-4-11 16,5 1-7-16,1-3-11 16,8 4-20-16,4 3-30 15,3 3-12-15,8 3 0 16,5 0 0-16,5-2 0 16,11-8 0-16,7-7 0 15,3-9 0 1,10-7 0-16,1-8 0 15,2-7 0-15,-1-6 0 16,5-6 0-16,4-2 0 16,4-5 0-16,6-2 0 15,6-4 0-15,10-4 0 16,3 0 0-16,7-4 0 16,-2-4 0-16,-3 0 0 15,-5-4 0-15,-3-2 0 16,-3-5 0-16,-3-3 0 15,2-8 0-15,4-5 0 16,0-10 0 0,9-4 0-16,2-8 0 15,3-6 0-15,-4-8 0 16,1-7 0-16,-7-7 0 16,-4-2 0-16,-4-3 0 15,-2-1 0-15,-2-1 0 16,4 2 0-16,0 0 0 15,4-1 0-15,2-7 0 16,-8-5 0-16,-10-5 0 16,-12 0 0-16,-16 4 0 15,-14 1 0 1,-16 10 0-16,-18 5 0 16,-16 4 0-16,-18 2 0 15,-18 2 0-15,-11 2 0 16,-6 5 0-16,-5 1 0 15,5 6 0-15,4 3 0 16,0 7 0-16,1 2 0 16,5 7 0-16,4 8-211 15,-3 4-205-15,95 7-1356 16,-86 9 148-16,9 3 128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56:55.1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11557 3443 1394 0,'0'-3'83'0,"0"-3"26"15,0 1 18-15,0-3 23 16,0-3 14-16,0 0 35 15,0 0 15-15,0-1 20 16,1-1 24 0,-1-1-22-16,2-1-23 15,-1 2-9-15,-1 2 2 16,2 1-16-16,0 2-7 16,-2 1-33-16,0 4-15 15,0 0-18-15,3 3-22 16,0 6-24-16,3 11-18 15,3 9-17-15,2 9-16 16,0 8-7 0,2 7-9-16,-1 0 8 0,1-4-1 15,3-3 6 1,0-7 6-16,2-8 18 16,6-8 24-16,10-7 5 15,11-9 2-15,16-4 3 16,14-9 1-16,11-6-5 15,10-10 4 1,9-5 1-16,9-9-5 0,2-4-18 16,3 0-20-16,-6-1-4 15,-5 5-3-15,-16 3 8 16,-16 5 8 0,-22 5 4-16,-18 7 14 15,-16 6 4-15,-10 3-5 16,-8 5-4-16,-2 1-27 15,0 1-46-15,-2 3-56 16,-1 4-103-16,-6 7-259 16,-4 3-784-16,-4 0 73 15,-2 1 66-15,-2-4 61 16</inkml:trace>
  <inkml:trace contextRef="#ctx0" brushRef="#br0" timeOffset="904.9">12224 4552 3263 0,'0'-2'114'16,"0"1"20"-16,0-2 15 15,0 0 23 1,0-1 25-16,0 2 18 0,0-1 13 16,0 0 3-1,0 0 6-15,0 3-72 0,0-1-47 16,0 1-26-16,0 0-14 15,0 0-24-15,0 6-25 16,0 4-15 0,0 7-5-16,4 8 2 15,1 8 0-15,6 4 1 16,2 1 1 0,7 0 6-16,4-3 5 0,1-5 7 15,7-5 30-15,9-7 31 16,6-6 13-16,11-6 4 15,14-4 5-15,13-8-1 16,7-5 4-16,7-6 6 16,3-3 3-1,1-7-6-15,2-5-23 32,-1-4-30-32,-3 0-7 0,-11 0-3 15,-11 0 0-15,-14 4 24 16,-14 7 35-16,-15 3 11 0,-12 4-5 15,-9 6 1-15,-7 2-11 16,-6 4-5-16,1 3-6 16,-2-1-7-16,0 3-7 15,-1-2-100-15,0 3-296 16,-1 0-180-16,26 0-1211 16,-41 3 137-16,-5-2 118 15,-9-1 105 1</inkml:trace>
  <inkml:trace contextRef="#ctx0" brushRef="#br0" timeOffset="4364.51">6722 6754 2833 0,'1'0'79'16,"-1"0"17"0,2 0 7-16,1 0 14 15,1 0 24-15,0 0 14 16,3-1 12-16,4-2 10 16,7-3 10-16,7-2-31 15,9-3-46-15,10-1-14 16,12-2 1-16,11-1-6 31,8 0-20-31,4 0-11 0,8-1-3 16,-4 2-10-16,-1 1-6 15,0 2-2-15,-2 3-1 16,0 2 0-16,1 3-9 16,-4 2-5-16,0 1-5 15,-4 0-4-15,-5 1-3 16,-2 5-2-16,0-2-1 15,-2 5-1-15,-1 1 1 16,4-2-3-16,-1 0 1 16,4-1-1-16,2-1 0 15,0-4 1-15,1 2-1 16,-2-4 1-16,-3-4 8 16,-1 0 6-1,-5-3 5-15,2-2 3 16,-2-3 4-16,0-2 0 15,1 0 3-15,8 2-1 16,0 1 0-16,1-1-1 16,3 2-6-16,-1 1-8 15,-5-1-6-15,0 1-2 16,-1 1-1-16,-4 1 5 16,-5-2 5-16,-4 1 13 15,-9 0 10 1,-7 1 17-16,-6-1 6 15,-5 2 6-15,-8-1 7 16,-7 0-1-16,-3 1-80 16,-7 5-128-16,4 0-410 15,-26 1-664-15,-10 0 72 16,-14 0 64-16,-16-2 59 16</inkml:trace>
  <inkml:trace contextRef="#ctx0" brushRef="#br0" timeOffset="5063.86">8260 6806 2509 0,'0'-1'90'0,"1"-2"26"0,2-3 10 16,6 1 10-16,5-5 22 15,9 0 21-15,13 0 20 16,12-1 20 0,7-1 13-16,13-1-52 0,5 2-17 15,4 1-20 1,0-1-2-16,-2 4-5 16,-5-1-21-16,0 2-16 15,-5 1-17-15,1 3-19 16,-1 1-7-16,0 1-17 15,1 0-9-15,-2 1-9 16,-3 3-5-16,-5-1-3 16,0 1-4-16,1 2-2 15,-1-1 0-15,2-1 6 16,1 0 5 0,3-3 7-16,-1 2 9 15,-1-3 10-15,-1 0 4 16,-3-4 35-16,-5 1 35 15,-6-2 34-15,-3-3 23 16,-6-2 6-16,-5-3-2 16,-3 0 7-1,-2 2-9-15,-3-1-4 0,-4 4-12 16,0 1-35-16,-6 2-36 16,0 1-57-16,-6 1-186 15,-4 2-156 1,29-2-506-16,-31 3-553 15,-4 0 91-15,-2-3 81 16,-5-3 73-16</inkml:trace>
  <inkml:trace contextRef="#ctx0" brushRef="#br0" timeOffset="8639.85">16229 10469 3181 0,'0'0'96'0,"2"0"25"15,-1 0 16-15,2 0 15 16,0 0 20-16,0 0 30 16,0 0 17-16,1-1 16 15,-1-2 17 1,1 3-41-16,-1-3-35 0,0 0-13 31,0 1-9-31,-1-1-14 0,0 0-15 16,0 1-25-16,2-1-7 0,-1 0-6 15,0-1-11 1,0 0-15-16,-3-1-7 0,1 1-10 16,1 0-5-1,-2 0 1-15,0-1-5 16,0-1-6-16,0-4-5 16,-3 2-6-16,0-3-6 15,-6 2 3-15,1 1-2 16,-4 0-10-1,-1 1 2-15,-3 0-4 16,0 3 0-16,-3 2 1 16,-1 0-4-16,0 0 0 15,-2 2-7 1,-1 4 2-16,-1-2-2 0,-1 4 3 16,-2 2 2-16,2 4 1 15,1 2-3 1,-1 1 3-16,4 3-4 0,3 0 3 15,2 1 2-15,7-2-6 16,4 1 5-16,0-1 0 16,5 1-5-16,0 0 2 31,2 0 4-31,4 2-2 0,2-1 0 16,7-1-1-16,2 3 3 15,5 0 9-15,1 0-8 16,-1 1-1-16,-1-2-2 15,2-1 0-15,-2 0 4 16,2 1-2 0,-2-1 2-16,2-2 2 0,-2 1 2 15,0-1-5 1,-2 3 4-16,-3-4 9 0,-2 1 5 16,-4 2-3-1,-4-2 7-15,-3 1 23 0,-1-2 38 16,-8 2 35-1,-6-4 33-15,-9-1 12 16,-11-1 8 0,-13-2 1-16,-6-5 0 0,-3 0-2 15,-4-4-39 1,-1-2-154-16,6-4-191 16,5-3-217-16,7-12-1227 15,8 6 132-15,10-3 112 0</inkml:trace>
  <inkml:trace contextRef="#ctx0" brushRef="#br0" timeOffset="11605.62">14346 11807 4235 0,'-2'0'198'0,"2"0"100"31,0 0 85-31,0-2 7 0,0 2 9 0,0 0 8 16,0 0 8-1,7 0 10-15,6 0 8 16,16-1-130-16,12 0-93 15,18-2-115-15,12-3-95 16,5-1 0-16,3 1 0 16,-1-3 0-16,1 4 0 15,-9 0 0 1,-10 2 0-16,-8-1 0 16,-14 3 0-16,-13-2 0 0,-10 2 0 15,-6-1 0-15,-6 2 0 16,-3-2-125-16,-5 2-200 15,-4 2-130 17,0 0-283-32,-14 2-765 0,-8 1 108 0,-5 1 96 15,-6 4 86-15</inkml:trace>
  <inkml:trace contextRef="#ctx0" brushRef="#br0" timeOffset="11953.82">14196 12182 4212 0,'0'4'137'0,"13"-1"148"15,13-1 91-15,20 0 7 16,17-2 7-16,23-8 9 15,10-4 8-15,7-3 9 16,0-2 8 0,-4-1-39-16,-10 3-109 0,-11 2-175 15,-13 3-101 1,-18 3 0-16,-9 4 0 16,-10-3 0-16,-8 5-138 0,-6 0-196 15,-7 1-147 1,-3-4-1203-16,-2 0 135 15,-4-5 116 1,1-5 102-16</inkml:trace>
  <inkml:trace contextRef="#ctx0" brushRef="#br0" timeOffset="12652.69">14721 11610 2768 0,'0'0'143'0,"0"0"34"15,0 0 36 1,0 0 39-16,0-1 38 0,0 0 48 16,0 0 68-16,0 1 59 15,2-2 28-15,0 2-76 16,3 0-13 0,7 2-30-16,8 1-35 15,11 7-39-15,9 3-38 16,9 5-50-16,6 4-70 15,6 1-57-15,-1 0-19 16,1-1-21-16,-5 1-45 16,-7 2 0-16,-4-2 0 15,-9 4 0-15,-10-1 0 16,-13 4 0 0,-7 3 0-16,-12 2 0 0,-11 3 0 15,-12 2 0-15,-11 1 0 16,-11-2 0-1,-2-3 0-15,-2-2 0 16,1-3 0 0,11-4 0-16,7-3 0 0,4-3 0 15,7-4 0 1,5-2 0-16,1-1-298 0,4-4-263 16,2-2-1148-1,4-6 138-15,0-4 120 0,7-8 104 16</inkml:trace>
  <inkml:trace contextRef="#ctx0" brushRef="#br0" timeOffset="13496.61">14317 13195 5537 0,'0'0'256'0,"2"0"5"16,9 0 4-16,18 0 3 16,17 0 4-16,18-3 3 31,15-1 5-31,7-2 3 0,-1-3 6 16,-7-3-87-16,-3 1-199 15,-12 1-3-15,-9 1 0 16,-12 2 0-16,-12 0 0 15,-11 3 0-15,-9 2 0 16,-6 0 0 0,-2 2-259-16,-4 0-128 15,2 3-339-15,-11 1-848 0,-5 0 119 16,-9 3 103 0,-8 2 92-16</inkml:trace>
  <inkml:trace contextRef="#ctx0" brushRef="#br0" timeOffset="13823.89">14300 13511 4781 0,'-10'10'191'16,"-1"0"136"-1,3 0 5-15,4 1 6 0,21-3 7 16,14-8 5-1,23 0 7-15,11 2 7 0,18-6 7 16,6-4-93 0,1 2-121-16,-5-4-157 15,-8-2 0-15,-9 4 0 16,-10-2 0-16,-11 2 0 16,-14 0 0-16,-9 2 0 15,-12 1 0-15,-5 4 0 16,-6-2-321-16,-1 2-215 15,-1-39-1174 1,-4 28 139-16,-1-7 120 0,-2-3 104 16</inkml:trace>
  <inkml:trace contextRef="#ctx0" brushRef="#br0" timeOffset="14319.69">14753 13008 3769 0,'-5'-3'149'15,"-4"-1"45"-15,-2 1 45 16,2-1 44-16,4 0 39 15,4 3 37-15,1-1 54 16,0 1 40-16,1 1 11 16,-1-1-100-16,0 1-60 15,0 0-46-15,0-2-48 16,3 2-47 0,6 2-39-16,7 2-36 15,13 5-53-15,13 0-35 16,12 6 0-16,9 4 0 15,3 4 0-15,-1 4 0 0,-7 6 0 32,-8 4 0-32,-12 2 0 0,-12 2 0 15,-15 1 0-15,-6-2 0 16,-12 1 0-16,-12-4 0 16,-10-2 0-16,-4-3 0 0,-9-4 0 15,0-5 0 1,0-1-168-16,7-4-267 15,5-11-1343-15,9 0 148 16,7-5 129 0</inkml:trace>
  <inkml:trace contextRef="#ctx0" brushRef="#br0" timeOffset="15027.97">14388 14491 5498 0,'-4'-1'275'0,"0"1"4"0,2 0 5 16,12-1 2-1,22 2 7 1,18-2 2-16,19-3 6 0,17 1 3 0,6-4 7 15,-2 1-246-15,-10-1-65 16,-6-1 0 0,-17 4 0-16,-12-3 0 15,-18 3 0-15,-10 1 0 16,-14 1-258-16,-3 2-128 16,-10 0-210-16,-7-52-1012 15,-12 52 124-15,-4 2 107 16,-9 5 95-16</inkml:trace>
  <inkml:trace contextRef="#ctx0" brushRef="#br0" timeOffset="15313.07">14361 14754 5484 0,'-8'7'275'0,"4"2"4"16,1 0 4-16,12-1 3 15,24-2 6-15,21-4 4 16,16-2 4-16,20-4 5 16,8-4 5-1,-1 1-229-15,-1-3-81 0,-12-1 0 16,-12 1 0-16,-19 2 0 16,-13 1 0-16,-17 2 0 15,-7 3-302 1,-11-1-208-16,-3-17-1212 0,-2 11 140 15,-2-5 122 1,-2-2 105-16</inkml:trace>
  <inkml:trace contextRef="#ctx0" brushRef="#br0" timeOffset="15895.07">14671 14222 3267 0,'0'-4'133'0,"0"0"51"15,0-2 47 1,0 0 51-16,0 2 83 16,0 0 100-16,0 2 24 0,0 2 13 15,0-2 13-15,0 2-91 31,0 0-45-31,0 0-56 0,0-1-49 16,0 1-58 0,3 0-91-16,6 4-108 0,8 7-17 15,15 10 0-15,18 7 0 16,17 9 0-16,12 7 0 16,5 4 0-16,-5 0 0 15,-9 1 0 1,-12 3 0-16,-22-1 0 0,-16 0 0 15,-13-3 0-15,-20 2 0 16,-18-2 0 0,-16-2 0-16,-13-2 0 15,-15-2 0-15,1-5 0 16,1-5-395 0,8-8-1439-16,11-7 157 0,12-8 136 15,10-13 117-15</inkml:trace>
  <inkml:trace contextRef="#ctx0" brushRef="#br0" timeOffset="33483.47">21031 11189 3986 0,'0'0'79'16,"0"0"32"-16,0-2 17 0,0 2 8 15,0 0 16-15,0 0 14 16,0 0 17-16,0 0 62 15,0 0 93-15,0 0 40 16,0 0-42-16,0 0-29 16,0 0-12-16,0 0-7 31,0 0-10-31,0 0-14 0,0 0-11 16,6 0-70-16,17 0-98 15,17-1-85 1,24-3 0-16,23 0 0 0,15-2 0 15,6-2 0 1,-2 2 0-16,-8 0 0 16,-10 0 0-16,-12 1 0 47,-13 1 0-47,-14-1 0 0,-10 0 0 0,-13 1 0 0,-9 0 0 0,-7 2 0 15,-4-1 0-15,-5 2 0 16,-1 1-15-1,-1 0-366-15,1 0-491 16,-14 0-729-16,-9 1 122 0,-9 2 106 16</inkml:trace>
  <inkml:trace contextRef="#ctx0" brushRef="#br0" timeOffset="33940.62">21109 11516 3334 0,'-3'2'134'16,"-1"-1"47"-1,1-1 31-15,-1 2 23 16,4-2 35-16,-2-2 51 16,2 2 85-16,0 0 78 15,3 2 15-15,4-2-81 16,12 0-56-16,13 0-51 15,20 0-30-15,15-3-20 16,16-1-33 0,7 0-57-16,2-2-88 0,-5-3-83 15,-8 3 0-15,-16 0 0 16,-13-1 0 0,-13 3 0-16,-15 1 0 15,-9 1 0-15,-9 0-258 0,-4 1-223 16,-7-9-1260-16,-5 7 143 15,-1 0 123 1,-2-4 109-16</inkml:trace>
  <inkml:trace contextRef="#ctx0" brushRef="#br0" timeOffset="34846.54">21637 10946 3554 0,'0'0'116'0,"0"0"48"15,0-1 32 1,0 1 27-16,0 0 61 0,0 0 73 15,0 0 71 1,0 0 36-16,0 0 12 16,0 0-67-16,0 0-49 15,0 0-51-15,0 0-32 16,0 0-25-16,0 0-67 16,0 0-81-16,0 0-71 31,2 0-33-31,4 2 0 0,7 5 0 15,11 3 0-15,12 4 0 0,13 5 0 16,9 2 0-16,7 3 0 16,-1-2 0-16,-4-1 0 15,-2-1 0-15,-12 1 0 16,-6-3 0-16,-12-2 0 16,-5-1 0-1,-8-1 0-15,-7-2 0 16,-5 5 0-16,-1-2 0 15,-5 7 0-15,-7 1 0 16,-9 7 0 0,-8 1 0-16,-10 5 0 0,-8 2 0 15,-9 1 0-15,-4 3 0 16,0-1 0-16,2-1 0 16,7-5 0-16,6-2 0 15,9-4 0-15,8-6 0 16,7-4 0-1,1-6 0-15,8-1 0 16,1-5 0-16,6-1-394 16,2-19-1440-16,1 10 157 15,0 0 136-15,1-3 117 16</inkml:trace>
  <inkml:trace contextRef="#ctx0" brushRef="#br0" timeOffset="35473.5">21154 12364 6360 0,'1'0'182'0,"2"0"1"15,1 0 3-15,8 0 1 16,2-2 2 0,5-5 1-16,6-5 3 0,2-9 1 15,5-10 3 1,-6-7-67-16,0-14-130 15,-5-4 0-15,-6-7 0 16,-4-2 0-16,-3 2 0 16,-4 13 0-16,-2 11 0 15,-2 13 0-15,-3 14 0 16,-6 11 0-16,-2 10 0 16,-4 13 0-16,-2 11 0 15,5 8 0-15,3 5 0 16,5 4 0-16,3-2-63 15,6-4-297 1,11-6-231-16,7-8-1077 16,3-10 132-16,5-11 114 15,0-8 102-15</inkml:trace>
  <inkml:trace contextRef="#ctx0" brushRef="#br0" timeOffset="36211.92">21607 12039 4514 0,'1'-6'353'0,"1"-2"8"0,-1 1 6 16,1 0 7-16,-1 3 7 16,2 4 9-1,3 1 7-15,0 6 8 31,2 8 8-31,1 7-177 0,-2 8-236 0,1 2 0 16,-4-1 0-16,2-1 0 16,-3-4 0-16,-2-7 0 15,-1-6 0-15,1-5 0 16,-1-3 0-16,0-4 0 16,2-5 0-16,-1-8 0 15,4-7 0-15,4-11 0 16,5-3 0-1,3-4 0-15,2 4 0 16,0 6 0-16,-2 5 0 16,-1 7 0-16,-3 7 0 15,-3 2 0-15,3 4 0 16,-4 4 0-16,1 8 0 16,1 4 0-16,-2 4 0 15,-3 7 0-15,1 2 0 16,-4 0 0-16,-2-2 0 15,-1-1 0-15,0-8 0 16,0-2 0 0,0-4 0-16,0-7 0 15,0-1 0-15,2-1 0 16,1-7 0-16,0-8 0 16,5-10 0-16,8-10 0 15,5-10 0-15,3-1 0 16,5 2 0-16,0 7 0 15,-5 10 0-15,-6 7 0 16,-3 11 0-16,-4 4 0 16,-2 10 0-16,-3 10 0 15,-3 10 0 1,-1 10 0-16,-1 9 0 16,-2 3 0-16,1 2 0 15,0-2 0-15,1-5-318 16,-1-3-275-16,0-11-1102 15,0-8 136-15,2-11 118 16,3-6 103-16</inkml:trace>
  <inkml:trace contextRef="#ctx0" brushRef="#br0" timeOffset="42824.42">20793 13927 4888 0,'0'0'281'15,"0"0"39"-15,0 0 6 31,0 0 5-31,0 0 7 16,0 0 4-16,0 0 8 0,0 0 4 0,0 0 9 31,0 0-108-31,0 0-212 0,4 0-43 16,13 0 0-16,14-1 0 0,19-2 0 16,24-2 0-16,18 1 0 15,9-5 0 1,9-1 0-16,-4 4 0 15,-5-1 0-15,-12 0 0 16,-12 3 0-16,-18-1 0 16,-16 2 0-16,-17 0 0 15,-13 2 0-15,-7 0 0 16,-8 1 0-16,-7 0 0 16,-6 0-307-16,-8 1-184 15,-9-1-1234-15,-5 6 140 16,-7 0 122-16,1 2 107 15</inkml:trace>
  <inkml:trace contextRef="#ctx0" brushRef="#br0" timeOffset="43105.16">20717 14218 5135 0,'2'7'299'16,"8"1"4"-16,18-4 5 0,21 6 5 15,21-7 4 1,24 0 7-16,15-6 5 16,2 1 5-16,0 1 6 15,-8-5-151-15,-14 0-189 16,-15 0 0-16,-16-1 0 15,-21 0 0-15,-12 1 0 16,-11-1-280-16,-10 0-251 16,-2-13-1191-16,-2 7 140 15,-3-8 122-15,1-2 105 16</inkml:trace>
  <inkml:trace contextRef="#ctx0" brushRef="#br0" timeOffset="43585.42">21217 13672 4001 0,'-4'-6'122'0,"-2"2"53"15,1-4 105-15,0 2 79 16,5 3 48 0,0 1 8-16,5 0 10 31,4 2 9-31,12 2 10 0,16 3-71 0,15 4-57 15,19 7-60 1,9 9-120-16,5 7-88 0,-3 4-48 16,-10 9 0-16,-16 3 0 15,-19 8 0-15,-23 6 0 32,-17 4 0-32,-24 2 0 0,-21 0 0 15,-14-2 0 1,-10-6 0-16,-8-3 0 0,3-6-290 15,9-6-248 1,8-85-1179-16,11 65 139 0,13-10 121 16,3-4 105-16</inkml:trace>
  <inkml:trace contextRef="#ctx0" brushRef="#br0" timeOffset="44041.12">20825 15058 4766 0,'0'8'349'16,"3"-1"7"-1,-1 3 6-15,7-2 7 0,-2 2 8 16,6-7 7-16,7-3 7 15,2-2 8-15,0-10 9 16,4-6-378-16,-3-16-30 16,-3-12 0-1,-4-11 0-15,0-10 0 0,-8-3 0 16,0 3 0 0,-5 12 0-16,0 12 0 15,-3 15 0-15,0 14 0 16,0 10 0-1,0 14 0-15,0 11 0 0,0 14 0 16,1 8 0-16,6 9 0 16,0-1 0-16,5-1 0 15,4-4 0-15,1-6-314 16,6-9-250-16,-1-61-1140 16,-3 35 137-1,2-9 119-15,-4-8 105 16</inkml:trace>
  <inkml:trace contextRef="#ctx0" brushRef="#br0" timeOffset="44650.67">21290 14835 4446 0,'1'-8'360'0,"1"-1"9"0,-1 2 5 16,4-2 9-16,0 5 6 15,2 4 9-15,2 7 8 16,4 5 9-16,-6 4 8 15,2 3-195-15,-3 6-228 16,-2-3 0 0,-1 2 0-16,-1-7 0 15,-2-2 0-15,0-4 0 16,0-7 0-16,0-2 0 16,0-5 0-16,0-6 0 15,5-4 0-15,5-9 0 16,4-2 0-16,5-4 0 15,7 0 0-15,2 4 0 16,-7 1 0 0,0 8 0-16,-3 4 0 0,-6 5 0 15,-1 5 0 1,0 5 0-16,-4 8 0 16,-3 6 0-16,-1 6 0 15,-2 2 0-15,-1 4 0 16,0-5 0-16,0-6 0 15,0-5 0-15,0-2 0 16,0-8 0-16,0-3 0 16,0-5 0-16,3-6 0 15,7-10 0 1,9-8 0-16,6-7 0 0,8-4 0 16,4 4 0-1,-5 4 0-15,-6 9 0 16,-7 10 0-1,-3 6 0-15,-7 9 0 0,-5 6 0 16,-1 8 0-16,-2 7 0 16,-5 7 0-16,-2 4 0 15,-3 2 0 1,-5 0-297-16,-1-1-220 0,0-36-1204 16,3 19 140-1,-1-10 122-15,7-12 105 16</inkml:trace>
  <inkml:trace contextRef="#ctx0" brushRef="#br0" timeOffset="45417.76">21396 13357 4692 0,'0'-5'271'16,"0"0"69"-16,0 1 6 15,-12 0 7-15,-6 14 6 16,-11 10 6-16,-9 10 8 16,-8 8 6-16,1 7 9 15,-1 0-141 1,0 1-169-16,0-2-139 16,1-5-238-16,5-4-115 0,5-5-229 15,6-10-919 1,7-6 117-16,5-8 102 15,7-9 91-15</inkml:trace>
  <inkml:trace contextRef="#ctx0" brushRef="#br0" timeOffset="45707.48">20916 13439 3438 0,'5'-7'162'16,"4"0"60"-16,2-2 96 15,10 1 131-15,2 4 15 16,7 4 11-16,6 4 12 16,0 6 14-16,0 7 11 15,-2 5-113 1,-4 5-64-16,-6 3-67 16,-5-1-112-16,-4 1-151 15,-8-5-157-15,-4-1-130 16,-3-1-72-16,-3-6-94 15,-1-2-162-15,-2-38-840 16,-6 25 101-16,-1-8 90 31,2-7 80-31</inkml:trace>
  <inkml:trace contextRef="#ctx0" brushRef="#br0" timeOffset="46052.31">21131 13147 3648 0,'0'-11'161'16,"0"-3"39"-16,0 3 48 15,3 0 155-15,1 6 40 16,4 14 11-16,3 11 10 16,2 10 12-1,0 11 12-15,0 11-118 0,-2 8-59 16,-1 4-41-1,-1 0-53-15,2-3-179 16,-5-2-38-16,2-9 0 16,-4-8 0-16,-1-9 0 15,-3-8 0-15,0-7 0 16,0-7 0 0,0-4 0-16,-3-5 0 0,-6-1-257 15,-7-2-156-15,65-7-1347 16,-79-7 147-16,-6-4 125 15,0-6 111-15</inkml:trace>
  <inkml:trace contextRef="#ctx0" brushRef="#br0" timeOffset="46220.21">20807 13536 4176 0,'22'-10'48'0,"22"-4"3"16,22-3 3-16,23-5 0 15,8 6-1-15,4 2-64 16,-6 6-171-16,-14 1-747 16,-19 6 43-16,-20 2 40 15,-20 2 38 1</inkml:trace>
  <inkml:trace contextRef="#ctx0" brushRef="#br0" timeOffset="52751.31">22511 10739 3970 0,'8'-9'100'16,"-1"-1"45"-16,3-1 25 15,-2-3 42-15,0 4 68 16,-5 2 66-16,0 2 36 16,-1 0 20-16,-2 3 10 15,2 3-68-15,0 3-12 16,4 10-46 0,2 10-24-16,0 8-44 15,2 10-74-15,-1 0-73 16,4 0-31-1,6-6-17-15,7-5 1 0,11-7 4 16,17-4-28-16,15-12 0 16,18-2 0-16,14-7 0 15,7-6 0-15,2-5 0 32,0-5 0-32,-8-8 0 0,-6-6 0 15,-10-3 0-15,-13 0 0 0,-14 5 0 16,-19 4 0-1,-17 5 0-15,-9 7 0 16,-11 7 0-16,-6 1 0 16,-9 6-128-16,-7 8-211 15,-12 1-174-15,-6 2-1164 16,-9 6 133-16,-1-2 115 16</inkml:trace>
  <inkml:trace contextRef="#ctx0" brushRef="#br0" timeOffset="53214.3">22979 10627 4352 0,'0'-3'60'0,"0"3"58"16,0 13 65-16,0 12 87 15,3 10 60-15,1 15 43 16,6 7 5 0,3-3 10-16,6-7 7 0,7-5-21 15,6-4-35-15,8-10-62 16,8-4-72-1,11-6-99-15,10-8-63 16,5-4-43-16,8-5 0 16,4-8 0-16,3-3 0 15,1-6 0-15,-5-5 0 16,-6-4 0-16,-12-3 0 16,-14 2 0-16,-12 3 0 15,-15 2 0-15,-13 5 0 16,-7 4 0-16,-9 1 0 15,-10 5-239-15,-13 1-173 16,-2 2-368 0,-22 5-779-16,-8 0 117 15,-7 0 102-15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39:29.4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8215 7490 2420 0,'0'2'50'0,"0"-1"8"16,0 1 13 0,0 0 32-16,0 0 36 0,0-2 24 15,0 0 15-15,0 0 24 16,0 0 13-16,0 0-15 16,0 0-31-16,0 0-9 15,0 0-12 1,0 0-33-16,1 4-35 15,1 4-18-15,2 6-13 16,2 5-18-16,1 4-9 16,6 2 4-16,0 1 6 15,3-4 18-15,2-5 33 16,6-5 22-16,9-8 15 16,10-5 11-16,11-8 7 15,14-8 3-15,7-7 9 16,6-8 12-16,3-8 7 15,2-6 18 1,-1-9-10-16,2-5-2 16,-3-7-4-16,0-3-10 15,-4 4 7-15,-9 5 4 16,-10 10 7-16,-12 12-5 16,-16 9-10-16,-12 7-37 15,-9 5-27-15,-7 7-22 16,-4 4-11-16,1 4-153 15,-2 1-172-15,0 6-127 16,0 4-316-16,-6 8-818 16,-13 2 110-16,-11 5 98 15,-17-5 86 1</inkml:trace>
  <inkml:trace contextRef="#ctx0" brushRef="#br0" timeOffset="631.15">8560 7332 3132 0,'-3'-8'128'15,"0"-3"26"-15,0 1 9 16,2-2 2-16,-2 4-1 15,3 5 7-15,1 6 11 16,7 7 9-16,6 8 15 16,8 12-76-1,4 5-40-15,3 6-22 16,-2-1-4-16,-2-2 8 16,-2-4 11-16,-1-8 6 15,-1-3 3-15,-3-9 40 16,5-3 52-16,3-7 36 15,5-4 38 1,14-6 22-16,13-12-1 0,14-10-2 16,16-7-8-1,16-11-7-15,3-6-11 0,0 0-52 16,-10-3-72-16,-19 8-48 16,-20 2-52-1,-21 9-24-15,-15 10-3 16,-12 7 0-16,-5 6 0 15,-5 6 0-15,0 4-274 16,-1 2-146-16,1 7-370 16,-8 6-754-1,-6 7 114-15,-6 3 101 0,-3 12 88 16</inkml:trace>
  <inkml:trace contextRef="#ctx0" brushRef="#br0" timeOffset="3625.08">4612 10484 4418 0,'-3'1'125'0,"-1"1"42"16,0-2 40-16,1 0 48 15,3 1 66-15,0-2 40 16,1 1 19-16,10-6 7 15,10-6 8-15,16-7-64 16,17-9-69-16,19-9-43 16,10-7-44-1,9-3-53-15,2-6-70 16,-3 2-38-16,-6 1-14 16,-11 5 0-16,-18 8 0 15,-13 6 0-15,-14 7 0 16,-16 6 0-16,-7 7 0 15,-4 5-154-15,-2 3-197 16,-3 3-188-16,-6 0-1121 16,-1 7 131-16,-10 4 113 15,-8 6 101-15</inkml:trace>
  <inkml:trace contextRef="#ctx0" brushRef="#br0" timeOffset="3983.74">4664 10769 3530 0,'0'9'93'0,"3"1"47"16,10-4 34-16,17-6 37 15,17-13 62-15,22-19 78 16,15-16 61-16,10-6 47 15,3-7 13 1,0-2-38-16,-4 5-50 16,-11 7-48-16,-10 6-35 15,-14 5-36-15,-16 11-70 16,-15 6-86-16,-12 6-62 16,-8 6-42-16,-4 6-5 15,-3 1 0-15,0 1 0 16,0 1-110-16,0 0-215 15,0 1-200 1,0-66-1157-16,0 55 134 16,0-4 116-16,0-8 103 0</inkml:trace>
  <inkml:trace contextRef="#ctx0" brushRef="#br0" timeOffset="10158.89">11902 7003 2535 0,'-1'-1'99'0,"-2"1"24"15,0-3 27 1,1 3 29-16,2-3 27 15,0-2 19-15,0 2 17 16,0 1 20-16,0-2 18 16,0 0-62-16,0 1-6 15,0 0-14-15,0 1-17 16,-2 1-18-16,2 0-25 16,2 1-20-16,-4-1-14 15,0 1-17-15,2 0-26 16,0 0-18-16,0 0-18 15,4 1-13 1,1 7-10-16,7 4-5 16,3 7-3-16,5 6 6 15,-1 0-3-15,3 4 1 16,-4-4 25-16,-3-2 2 16,3-5 3-16,-4-3 3 15,0-7 15-15,-1 1-3 16,4-6 23-16,3-1 3 15,5-1 8-15,4-5 4 16,7-8 0-16,3-6 7 16,1-4 10-1,0-13 22-15,3-5-3 16,-2-3 1-16,-3-5 1 16,2-2 1-16,-1 0 7 15,-10 6 10-15,-3 6-3 16,-8 6-11-16,-6 9-10 15,-5 6-25-15,-5 7-13 16,-2 5-7-16,2-1-147 16,-2 6-188-16,0-1-97 15,0 5-209-15,0 4-991 16,-6-1 118 0,-6 4 102-16,-8 2 91 15</inkml:trace>
  <inkml:trace contextRef="#ctx0" brushRef="#br0" timeOffset="10879.22">12165 6935 2307 0,'0'-4'131'15,"3"0"44"-15,-3-1 36 16,1-2 28-16,1 2 29 16,-2 0 26-16,0 1 21 15,0 0 20-15,0 3 12 16,1-2-92 0,-1 3-52-16,2-1-41 15,5 2-32-15,0 3-23 16,1 4-9-16,4 5-23 15,1 4-10-15,-1 5-12 16,2 0 13-16,-2 1 3 16,1-1 3-16,1-2 0 15,-1 1-9-15,1-4-4 16,-3 0-21 0,1-2 10-16,-3-1-6 0,4-2 30 15,-1-1 2 1,5-6 29-16,8-1 7 15,4-7 10-15,7-4 29 16,7-8 35-16,2-6 4 16,2-9-7-16,-2-5-8 15,-3-7-29-15,0 0-23 16,-5 1-31-16,-1 0-11 16,-5 6-13-16,-6 6-28 15,-4 3-38-15,-6 7 0 16,-6 6 0-1,-2 2 0-15,-6 5-12 0,1 5-282 16,-2 0-119 0,0 6-311-16,-8 5-831 15,-1 3 115-15,-8 0 102 16</inkml:trace>
  <inkml:trace contextRef="#ctx0" brushRef="#br0" timeOffset="20364.07">18527 7597 3191 0,'0'0'99'15,"0"-2"25"-15,0-1 18 16,0 1 13-16,3-1 24 16,0-1 23-16,1 2 26 15,-1-3 21-15,1 1 11 16,-1 2-51-16,-1-1-31 15,-1 1-27-15,-1 2-21 16,2 0 7-16,2 0-13 16,0 2-11-16,3 3-16 15,2 6-15-15,2 7 2 16,3 6-10 0,0 5-9-16,3 3 7 15,0 0 6-15,0-6-18 16,1-2 0-16,-2-6 10 15,3-5 6-15,0-6 15 16,5-2 9-16,4-4 22 16,4-2 13-16,4-5 16 15,4-3 5-15,5-5-2 16,4-7-13-16,0-4-19 16,4-6-18-16,2-6-18 15,-4-6-21 1,4-3-22-16,-3-2-15 15,-2-2-24-15,-3 0-4 16,-2 4 0-16,-4 0 0 16,-2 6 0-16,-6 8 0 15,-5 3 0-15,-7 3 0 16,-3 7 0 0,-4 1 0-16,-5 4 0 0,-3 5 0 15,1 2 0-15,-6 2 0 16,1 2 0-16,-2 2-317 15,-2 0-182 1,-8 1-1221-16,-9 7 139 16,-14 6 122-16,-13 1 105 15</inkml:trace>
  <inkml:trace contextRef="#ctx0" brushRef="#br0" timeOffset="21178.71">18830 7485 2872 0,'0'-3'112'0,"0"0"33"15,0 0 17-15,0-1 17 16,0 0 22-16,0 1 21 16,0 2 24-16,0 0 16 15,0 1 14-15,0-2-68 16,0 2-42-16,2 0-24 16,0 0 4-16,3 4 0 15,-1 3 0-15,2 0 2 16,3 6-10-16,1 2 9 15,0 3 5 1,0 4 4-16,4 3-7 16,-2 4-3-16,1 1-16 0,-3 4-18 15,3 0-14 1,-2-4-9-16,0-3 6 16,-1-3-10-16,1-7 18 15,1-3 5-15,4-4 3 16,4-4-7-16,6-2-4 15,4-3-1-15,8-1-7 16,7-5-14-16,4-4-17 16,6-4-17-16,4-6-29 15,2-8-15 1,1-3 0-16,-2-4 0 16,2-4 0-16,0-5 0 15,-1-6 0-15,-5 0 0 16,-4 1 0-16,-10 4 0 15,-9 6 0-15,-11 6 0 16,-6 9 0-16,-9 6 0 16,-3 6 0-16,-2 3 0 15,-2 6 0-15,0 0-236 16,0 2-124-16,-2 8-234 16,-6 2-1027-16,-7 6 124 15,-11 4 110 1,-7 5 97-16</inkml:trace>
  <inkml:trace contextRef="#ctx0" brushRef="#br0" timeOffset="28622.67">12676 16080 3784 0,'0'-3'130'0,"0"2"36"0,0-2 44 15,1 0 118 1,-1-1 98-16,0 1 9 16,0 2 11-16,0-2 10 15,3 2 10-15,-1 0-98 16,9-4-40-16,16-6-35 15,17-12-48-15,25-14-135 16,25-18-110-16,15-17 0 16,19-9 0-16,8-4 0 15,-2 4 0-15,-9 8 0 16,-9 7 0 0,-22 13 0-16,-21 10 0 15,-16 6 0-15,-18 11 0 16,-18 11-112-16,-14 7-159 15,-9 5-95-15,-14 11-112 16,-15 10-217-16,-16 4-736 16,-14 17 99-16,-15 7 87 15,-5 8 79-15</inkml:trace>
  <inkml:trace contextRef="#ctx0" brushRef="#br0" timeOffset="28910.41">12931 16116 4421 0,'-4'9'333'16,"4"-1"35"-16,9-6 8 15,24-3 6-15,30-17 8 16,35-21 9-16,34-16 6 16,15-8 10-16,6-10 9 15,-3 0-181-15,-12 7-208 16,-17 5-35-16,-18 11 0 15,-19 11 0 1,-22 9 0-16,-26 8 0 0,-18 8-35 16,-15 8-225-1,-13 1-106-15,-8 5-158 16,-6-7-1099-16,-6 7 125 16,-5-1 110-16,6-3 97 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6:58:16.16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11473 6095 1773 0,'-3'0'93'16,"2"1"34"-16,-1 2 25 0,1-2 26 15,2-1 23-15,-1 0 38 16,0 0 21 0,0 0 6-16,0 0 9 15,0 3-44-15,0 4-25 16,0 2-33-16,0 7-20 16,2 0-24-16,2 2-11 15,1-4-21-15,4 2-9 16,6-2 13-16,2-2 0 15,8 3-9-15,3-1 4 16,4-1 6-16,6-5 28 16,9-1 59-1,11-6 24-15,14-6 23 16,19-13 4-16,12-10 1 16,13-11 5-16,-1-7-6 15,-3-6 4-15,-8 0 0 16,-15 2-35-16,-15 1-64 15,-17 7-41-15,-21 7-35 16,-12 10-14-16,-15 10-15 16,-7 6-9-16,-2 4-6 15,0 2-11-15,0 2-9 16,0-1 1 0,0 4 0-16,0-4-1 15,0 2-2-15,0-1-3 16,0 1 0-16,0-1 0 15,0-1 0-15,0 2 0 16,0 0-222-16,0 0-190 16,0 6-329-16,-18 4-832 15,-14 5 119 1,-8 4 103-16,-4 2 92 16</inkml:trace>
  <inkml:trace contextRef="#ctx0" brushRef="#br0" timeOffset="4782.56">16686 11076 7261 0,'1'-3'95'16,"-1"-1"1"-16,0 0 1 16,0 3 0-1,-3 1 0-15,-15 11 2 16,-19 8-1-16,-20 9 1 15,-22 13 0-15,-20 10-46 16,-8 2-53-16,-1 1 0 16,8-3 0-16,15-8 0 15,17-8 0-15,23-13 0 16,24-11-373-16,54-11-560 16,-6-16-657-16,27-12 120 15,18-10 105 1,15-2 94-16</inkml:trace>
  <inkml:trace contextRef="#ctx0" brushRef="#br0" timeOffset="5018.37">16845 11155 8191 0,'-9'1'0'16,"-16"8"0"-16,-19 8 0 15,-20 6 0-15,-11 5 0 16,-13 12 0-16,0 1 0 15,3 3 0-15,9-3 0 16,10-4 0-16,11-5 0 16,13-6 0-1,13-10 0-15,11-4-91 16,4-5-292-16,6-7-1430 16,2-4 154-16,0-5 133 15,1-9 116-15</inkml:trace>
  <inkml:trace contextRef="#ctx0" brushRef="#br0" timeOffset="6999.13">14496 12634 4872 0,'0'0'280'0,"0"-3"43"15,0-1 5-15,3-5 6 16,2-2 6-16,3-9 4 16,4-5 8-16,1-5 6 15,-3-5 7-15,1-4-115 16,-5 2-205 0,-4 1-45-16,1 9 0 15,-3 6 0-15,0 9 0 16,0 5 0-16,-3 6 0 15,3 5 0-15,-2 7 0 16,2 7 0-16,-2 7-260 16,9 10-106-16,3-2-176 15,51-4-1085-15,-40-6 125 16,4-7 111-16,-3-11 96 16</inkml:trace>
  <inkml:trace contextRef="#ctx0" brushRef="#br0" timeOffset="7524.39">14771 12437 5270 0,'0'-4'293'0,"0"-2"5"15,2 2 3-15,0 0 6 16,-1 2 5-16,2 7 5 16,2 4 3-16,-1 5 8 15,1 3 5-15,-3 2-221 16,4-3-112-16,-3-5 0 15,0-3 0-15,-1-4 0 16,2-3 0-16,2-4 0 16,5-4 0-1,-1-6 0-15,5-3 0 16,2-4 0-16,3 1 0 16,-4 5 0-16,-2 3 0 15,-1 5 0-15,-2 5 0 16,-2 4 0-16,0 5 0 15,-1 3 0-15,-3 2 0 16,-3 5 0-16,3-3 0 16,0-4 0-16,-4-3 0 15,2-2 0-15,2-5 0 16,1-2 0-16,6-8 0 16,3-5-4-1,8-5-4-15,1-6 2 16,1 0-1-16,0 4 7 15,-2 6 0-15,-3 8 0 16,-7 6 0-16,-1 9 0 16,-3 10 0-16,-6 10-65 15,-1 7-233-15,-2 12-154 16,0 2-388-16,-13 2-653 16,0 1 107-16,-10-3 95 15,-6 2 84-15</inkml:trace>
  <inkml:trace contextRef="#ctx0" brushRef="#br0" timeOffset="7917.02">14586 13605 6491 0,'0'3'181'15,"0"-2"2"1,0 1 3-16,0-1 1 16,5-4 1-16,4-11 3 15,0-4 2-15,5-12 0 16,0-6 5-16,-3-2-198 15,-5 6 0-15,-2 7 0 16,-2 10 0-16,-6 12 0 16,-3 6 0-16,0 13 0 15,2 7 0-15,2 8 0 16,0 5 0-16,7 1-260 16,3-2-148-16,88-3-1353 15,-75-9 147 1,5-10 125-16,2-7 111 15</inkml:trace>
  <inkml:trace contextRef="#ctx0" brushRef="#br0" timeOffset="8426.96">14838 13573 7556 0,'2'-4'70'0,"-2"3"-1"16,4 0 1-16,4 2 0 15,3 8 1 1,4 5-1-16,2 6 2 16,-3 2-2-16,-3-1 3 15,-3-2-73-15,-5-5 0 16,-2-7 0-16,-1-4 0 16,0-6 0-16,3-6 0 15,3-10-13-15,6-4-6 16,4-6 9-16,4-2 10 15,-1 7 0-15,-2 6 0 16,-2 8 0-16,-3 6 0 16,0 11 0-1,-5 6 0-15,3 6 13 0,-5 5 6 16,-3 4-9 0,-2-3-10-16,2-2 0 15,-4-7 0-15,2-7 0 16,2-6 0-16,1-10 0 15,7-8 0-15,6-8 0 16,7-8 0-16,2 2 0 16,2 6 0-16,-4 11 0 15,-6 10 0-15,-5 14 0 16,-2 13 0-16,-3 9 0 16,-1 9-132-1,-3 3-164-15,1 1-143 16,34-6-1268-16,-28-7 137 15,-2-16 120-15</inkml:trace>
  <inkml:trace contextRef="#ctx0" brushRef="#br0" timeOffset="9686.71">15766 12430 5339 0,'0'-1'211'0,"0"-1"67"15,7 0 6-15,15-4 6 16,17-3 3-16,14-3-33 16,14-5-203-16,-1-1-92 15,-7 1-154-15,19 3-1376 16,-42-1 117-16,-11 2 103 15,-9 3 91-15</inkml:trace>
  <inkml:trace contextRef="#ctx0" brushRef="#br0" timeOffset="10026.78">15711 13546 8191 0,'0'1'0'0,"13"0"0"16,13-1 0-16,14-2 0 15,13-4 0-15,7-5-125 16,-1 4-230-16,3 0-472 16,-19 4-763-16,-5 2 120 15,-10-3 105-15,-6 2 95 16</inkml:trace>
  <inkml:trace contextRef="#ctx0" brushRef="#br0" timeOffset="10378.54">15884 14315 8191 0,'9'6'0'16,"12"0"0"-16,16-3 0 16,13-1-64-16,15-4-316 15,81-13-1441-15,-69-3 156 16,-4-6 133 0,-4-8 116-16</inkml:trace>
  <inkml:trace contextRef="#ctx0" brushRef="#br0" timeOffset="14558.74">22998 11646 4372 0,'1'-16'137'0,"2"-1"111"15,-1-1 96-15,-1-2 29 16,-1 9 8-16,0 9 7 16,0 5 9-1,0 18 6-15,0 17 11 0,0 16-106 16,0 16-44 0,6 7-130-16,7-5-106 15,9-6-28-15,18-12 0 16,23-16 0-16,24-17 0 15,27-12 0-15,31-18 0 16,21-12 0-16,10-15 0 16,1-6 0-16,-4-11 0 15,-12-2 0-15,-24 0 0 16,-21 8 0-16,-28 9 0 16,-32 10 0-16,-27 12-214 15,-20 9-160-15,-19 16-1408 16,-32 15 150-16,-22 13 128 15,-16 18 112 1</inkml:trace>
  <inkml:trace contextRef="#ctx0" brushRef="#br0" timeOffset="15095.35">22677 14048 7310 0,'-1'3'95'0,"-2"12"1"16,2 11 2-16,-1 16-1 15,6 10 0 1,8 12 3-16,8 2-2 16,19-3 1-16,25-12 2 15,26-15-101-15,33-21 0 16,25-23 0-16,24-25 0 16,20-22 0-16,7-13 0 15,-4-5 0-15,-12-1 0 16,-19 9 0-16,-30 14 0 15,-33 9-95-15,-30 12-277 16,35 10-1443-16,-88 4 156 16,-25 4 131-16,-24 5 117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57:54.3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13021 8268 3501 0,'0'0'86'16,"0"0"24"-16,2 0 8 15,-2 0 15-15,0 0 33 0,2 0 24 16,-2 0 24 0,0 0 21-16,0 0 41 15,0 0 13 1,0 0-20-16,0 0 16 0,0 0 45 15,0 0 4-15,0 0-29 16,3-1-22-16,3-1-23 16,-4-4-17-16,3 1-42 15,0-7-41-15,-3-2-46 16,-2-4-42-16,0-1-55 16,0-4-17-16,-7-3 0 15,-4-1 0 1,-8 3 0-16,-7 0 0 15,-11 5 0 1,-9 8 0-16,-13 7 0 0,-6 6 0 16,-6 8 0-16,-4 6 0 15,6 9 0-15,8 7 0 16,11 9 0-16,17 3 0 16,17 2 0-1,14 2 0-15,15-1 0 0,19-1 0 16,22 0 0-16,13-1 0 15,12 1 0-15,1-2 0 16,-12 7 0 0,-12-4 0-1,-20 1 0-15,-20-1 0 0,-20-3 0 16,-23-6 0-16,-23-6 0 16,-18-7 0-16,-15-6 0 15,-11-12 0-15,9-3 0 16,4-9-13-16,12-6-290 15,15-3-234-15,17-3-1174 16,15-6 139-16,13 2 119 16,9 3 106-16</inkml:trace>
  <inkml:trace contextRef="#ctx0" brushRef="#br0" timeOffset="1503.4">10913 9833 3310 0,'-12'0'159'0,"-4"0"43"15,-3-1 35-15,-4 0 74 31,6-2 110-31,0 1 58 0,1-2 12 16,4 2 11-16,2 2 15 0,2-2-103 16,3 2-67-1,2 0-47-15,2 0-36 16,17 0-82-16,17 0-127 16,23 0-55-16,22 0 0 15,22-1 0 1,5-2 0-16,1-1 0 0,-7 1 0 15,-4-1 0-15,-8-2 0 16,-6 3 0-16,-13-1 0 16,-7 0 0-16,-17 1 0 15,-12 1 0-15,-17-1 0 16,-6 2 0 0,-7-2 0-16,-2 3 0 15,0 0 0-15,-8 0-265 16,-4 0-144-16,-1 4-364 15,-19 3-781-15,-11 2 115 16,-9 2 102-16,-4 2 90 16</inkml:trace>
  <inkml:trace contextRef="#ctx0" brushRef="#br0" timeOffset="1803.13">10840 10129 2915 0,'-8'7'152'0,"-4"2"45"15,1 0 30-15,0-2 29 0,8 0 41 16,1-4 160-16,9-3 59 16,7 0 15-16,21 0 16 15,16-2-80 1,15 2-81-16,13 0-44 0,5-4-29 15,0 3-27 1,-5-5-43-16,-2 1-184 16,-6-2-59-16,-9 1 0 15,-7 1 0-15,-9-1 0 16,-13 3 0-16,-7-1 0 16,-8-1-324-16,-7 4-270 15,-6-3-1100-15,-3-5 137 16,-4-4 117-16,0-8 104 15</inkml:trace>
  <inkml:trace contextRef="#ctx0" brushRef="#br0" timeOffset="2470.96">11323 9596 2637 0,'-2'-4'139'16,"-5"0"37"-16,3-1 28 0,-1-2 23 16,4 2 34-16,0-1 29 15,-1 2 26-15,2 2 42 16,-1 0 51-16,-1 0-54 15,2 2-20-15,0-1-10 16,0 1-10 0,0 0-10-16,0 0-32 0,0-1 1 15,0 5-21 1,3 3-41-16,6 5-47 16,15 5-45-16,10 9-35 15,17 3-27-15,13 2-18 16,5 5-11-16,2-1 1 15,-2 4-30-15,-9 0 0 16,-16 2 0-16,-12 3 0 16,-21-2 0-16,-13 3 0 15,-17 0 0 1,-17-1 0-16,-13-5 0 16,-6 1 0-16,-4-8 0 15,1-3 0-15,6-6 0 16,7-3 0-16,3-5-319 15,25-1-581-15,-12-5-714 16,9-5 124-16,3-3 109 16,6-1 95-16</inkml:trace>
  <inkml:trace contextRef="#ctx0" brushRef="#br0" timeOffset="3079.4">10710 11212 4425 0,'-6'2'152'16,"0"0"136"-16,3 1 73 0,6 0 8 0,23 0 7 15,17-2 7-15,19 0 7 16,13 1 8 0,9-1 9-1,-5-2-86-15,1 1-81 0,-14 0-159 0,-7-3-81 16,-10 2 0 0,-13-2 0-1,-10 0-180-15,-10 0-185 0,-10 3-128 16,-4-2-298-16,-17 7-664 15,-12-1 103-15,-11 4 90 16,-14 4 80-16</inkml:trace>
  <inkml:trace contextRef="#ctx0" brushRef="#br0" timeOffset="3337.16">10699 11460 3650 0,'-29'16'205'0,"-3"2"136"0,1 2 93 16,6 1 10-16,31-6 11 15,21-7 11-15,24-2 11 16,21-2 12-16,16-1 13 16,11-3-146-16,3-2-90 15,-7-3-160-15,-11-1-106 16,-12-2 0 0,-14 1 0-16,-16-3 0 0,-12 4 0 15,-8 1 0 1,-12 2-294-16,-3 0-235 15,-3-46-1190-15,-4 38 140 0,0-6 121 16,2-8 105-16</inkml:trace>
  <inkml:trace contextRef="#ctx0" brushRef="#br0" timeOffset="3834.33">11222 11035 2692 0,'-2'-6'135'0,"-1"1"44"15,-5-3 32-15,-4 0 30 16,-4 0 26-16,-2 1 33 15,3 1 24-15,-1 1 58 16,8 1 58 0,-1 1-49-16,4 2-28 0,2-1-36 15,0 2 3 1,3 0-16-16,0 2-25 16,0 1-28-16,8 5-20 15,8 4-60-15,13 9-56 16,15 7-43-16,13 4-24 15,6 4-10-15,2 4-38 16,-6 0-10-16,-6 5 0 16,-10-2 0-16,-13 1 0 15,-14-1 0-15,-11-2 0 16,-11-3 0-16,-15-3 0 16,-9-2 0-16,-7-6 0 15,-8-3 0-15,0-4 0 16,3-2-43-1,6-3-341-15,69-2-1442 16,-57-4 157-16,8-1 134 16</inkml:trace>
  <inkml:trace contextRef="#ctx0" brushRef="#br0" timeOffset="4361.27">10736 12387 5698 0,'-4'0'253'15,"1"0"4"-15,2 2 3 16,9 0 4 0,14 2 3-16,17 1 4 0,15-1 4 31,16 0 4-31,4-2 3 0,-2-2-197 0,-8 0-85 16,-8 0 0-1,-11-2-27-15,-12 2-264 16,-9 0-162-16,0 2-386 0,-16 0-673 15,-12 3 110-15,-12 1 96 32</inkml:trace>
  <inkml:trace contextRef="#ctx0" brushRef="#br0" timeOffset="4617.03">10634 12766 5258 0,'0'7'288'16,"8"6"3"-16,13 1 6 16,15-1 4-16,17-6 4 15,21-2 6-15,7-3 3 16,3-2 6-16,-5-3 6 16,-5 1-146-16,-14-2-180 15,-12-1 0 1,-8-1 0-16,-11-1-23 0,-7-2-306 15,-3 4-197 1,-5-15-1178-16,-4 6 137 0,-1-5 119 16,-5-7 105-1</inkml:trace>
  <inkml:trace contextRef="#ctx0" brushRef="#br0" timeOffset="5249.21">10980 12298 3878 0,'0'-9'155'16,"0"-2"98"-16,0-2 126 15,0-1 38-15,0 6 9 16,0 2 9-16,0 2 10 15,0 3 9-15,0 1 13 0,0 0-98 16,0 0-72 0,0 0-116-16,3 1-146 15,0 2-35-15,2 4 0 16,-1 3 0-16,2-1 0 16,-2 4 0-1,-1-3 0 1,0 0 0-16,-2-2 0 0,-1 0 0 0,0-2 0 15,0-1 0-15,0 0 0 16,0 0 0 0,0-4 0-16,-1 2 0 15,1-2 0-15,0 1 0 0,0-4 0 16,0 4 0 0,0-2 0-16,0 0 0 15,0 1 0-15,0 2 0 16,4 4 0-16,8 10 0 15,12 6 0-15,11 10 0 32,11 8 0-32,9 6 0 0,0 3 0 15,-1 6 0-15,-7 6 0 16,-8 0 0-16,-8 2 0 0,-14-1 0 16,-10-5 0-16,-7-5 0 15,-15-5 0 1,-14-6 0-16,-8-6 0 15,-10-6 0-15,-7-7 0 16,-1-8-118-16,3-7-351 16,0-84-1313-16,9 68 150 15,8-10 128 1,14-4 112-16</inkml:trace>
  <inkml:trace contextRef="#ctx0" brushRef="#br0" timeOffset="19506.87">18400 9951 3217 0,'0'0'132'16,"-1"0"34"-16,1-2 40 15,-2 2 36-15,2 0 61 16,0-1 94 0,0 1 80-16,0-3 24 0,0 3 13 15,-1-1-91-15,1-1-42 16,-2 2-35-1,1 0-42-15,-1-1-34 0,1 1-69 16,-1 0-104 0,-1 0-83-16,2 0-14 15,1 0 0-15,-2-1 0 16,2 1 0 0,11 0 0-16,19 0 0 15,23-3 0-15,28 2 0 0,26 1 0 16,17-1 0-1,3 1 0-15,-2 1 0 0,-10-1 0 16,-14 0 0-16,-13 0 0 16,-15 0 0-16,-19 0 0 15,-10 0 0-15,-17 0 0 16,-14 0 0 0,-6 0 0-16,-5 0 0 15,-2 0 0-15,0 0 0 16,-5 0 0-16,-2 0-336 15,-7 0-234 1,-11 0-1127-16,-12 3 137 0,-8-1 118 16,-10 5 103-1</inkml:trace>
  <inkml:trace contextRef="#ctx0" brushRef="#br0" timeOffset="19918.98">18518 10231 3635 0,'-11'0'195'16,"-5"0"62"-1,-2-2 122-15,0 2 62 16,9 0 12-16,3 0 11 15,5 0 11-15,7 0 11 16,15 0 14-16,18 2-148 16,22-2-73-16,22 1-73 15,17 0-137-15,9 2-69 16,5-2 0-16,-3 1 0 16,-7-1 0-16,-6 0 0 15,-13-2 0-15,-12 1 0 16,-17 0 0-16,-13 0 0 15,-20 0 0-15,-11 0 0 16,-8 0-275-16,-8 0-190 16,-11-4-1276-1,-2-3 143-15,-8-4 123 16,-3-7 109-16</inkml:trace>
  <inkml:trace contextRef="#ctx0" brushRef="#br0" timeOffset="20541.81">19094 9671 3265 0,'-1'-7'142'0,"0"2"39"16,-1-2 35-16,1-3 33 15,-2 5 84-15,3 0 93 16,-2 1 61-1,2 1 12-15,0 1 14 16,0 1-94-16,0 0-54 16,0 1-39-16,-1 0-36 15,1 0-32-15,0 0-97 16,-2 0-100 0,2 0-61-16,0 0 0 0,0 0 0 15,0 4 0-15,0 0 0 16,2 4 0-16,2 0 0 15,2 2 0-15,6-1 0 16,9 2 0 0,10 0 0-16,11 3 0 15,12 4 0-15,13 5 0 16,6 7 0-16,1 9 0 16,-6 10 0-16,-10 9 0 15,-17 0 0-15,-19 6 0 16,-12-6 0-16,-18-2 0 15,-13-6 0-15,-13-4 0 16,-10-4 0-16,-9-4 0 16,2-8 0-1,0 1 0-15,2-7 0 0,4-1 0 16,1-2 0 0,1 1-368-16,17-3-1473 15,-9-1 158-15,5-6 137 16,10-5 119-16</inkml:trace>
  <inkml:trace contextRef="#ctx0" brushRef="#br0" timeOffset="21263.6">18557 10978 4184 0,'0'0'143'31,"0"0"77"-31,0 0 76 0,0 0 76 16,0 0 21-16,0 0 7 15,0 0 10-15,0 0 7 0,0 0 10 16,0 0-68-1,0 0-87-15,0 0-89 16,0 0-83-16,0 0-85 16,0 0-15-16,-1 0 0 15,-2 0-258-15,3 0-458 16,-4 0-963-16,2 0 134 16,2-3 115-16</inkml:trace>
  <inkml:trace contextRef="#ctx0" brushRef="#br0" timeOffset="21717.19">18608 10788 5133 0,'0'-8'305'0,"1"-4"5"16,4-2 5-16,9-3 5 15,-1 4 6-15,10 7 5 16,3 5 6-16,0 8 5 16,-6 12 5-1,-4 11-222-15,-7 7-125 0,-5 8 0 16,-2 1 0 0,-4-4 0-16,-1-4 0 15,2-10 0-15,-1-7 0 16,1-6 0-16,0-10 0 15,2-8 0-15,-1-8 0 16,3-9 0 0,1-13 0-16,8-7 0 15,-1-13 0-15,6 0 0 0,0 3 0 16,-2 6 0-16,-3 11-341 16,12 14-505-16,-12 10-776 15,4 5 125-15,-4 4 110 16,2 8 97-1</inkml:trace>
  <inkml:trace contextRef="#ctx0" brushRef="#br0" timeOffset="22439.57">18953 10894 3604 0,'2'0'176'0,"-2"-3"111"15,0 3 146 1,2-1 9-16,-4 2 12 16,4-1 11-16,0 0 10 15,0 6 13-15,3 2 12 16,1 6-109-16,-2 4-88 16,1 3-132-16,-3-1-169 15,-2 2-2 1,0-6 0-16,2-4 0 0,-1-3 0 15,-1-3 0 1,0-4 0-16,6-2 0 16,3-5 0-16,2-9 0 15,9-4 0-15,5-12 0 0,1-2 0 16,0 0 0-16,1 3 0 16,-4 6 0-1,-1 9 0 1,-4 6 0-16,-1 5 0 0,-4 6 0 15,1 7 0-15,-4 4 0 16,-4 5 0-16,-3 5 0 16,0 0 0-16,-6-2 0 15,3-3 0 1,0-2 0-16,3-5 0 0,-3-4 0 16,0-3 0-1,0-2 0-15,0-3 0 0,3-4 0 16,2-8 0-1,7-6 0-15,8-7 0 16,5-10 0 0,2 2 0-16,-1 3 0 0,-1 7 0 15,-5 9 0-15,-4 9 0 16,-3 8 0 0,-1 11 0-16,-4 7 0 15,1 10 0-15,-3 11 0 0,-1 6 0 16,0 1 0-16,-1 1 0 31,2-4 0-31,-1-3 0 0,3-7 0 16,-1-7 0-16,3-8 0 15,-1-5 0-15,-2-6 0 16,2-5-83 0,5-5-522-16,-1-4-1150 0,6-12 146 15,10-11 125-15,10-10 109 31</inkml:trace>
  <inkml:trace contextRef="#ctx0" brushRef="#br0" timeOffset="23732.05">20937 10140 4599 0,'0'-4'249'15,"0"-1"98"-15,0 0 6 0,2-1 5 16,-1 2 8-16,2 2 7 16,1 6 7-16,4 4 7 15,-1 8 9 1,0 6-123-16,0 6-163 15,0 2-110-15,2 2 0 16,0-4 0-16,2-3 0 0,4-5 0 16,4-6 0-1,8-4 0-15,12-3 0 0,6-7 0 16,12 0 0 0,10-7 0-16,5-2 0 15,4-6 0-15,6-4 0 16,-5-4 0-16,-1 1 0 15,-7 0 0-15,-7 3 0 16,-8 1 0-16,-6 4 0 16,-8 0 0-16,-9 2 0 15,-5 2 0-15,-4 3 0 16,-9 0 0-16,-2 3 0 16,-3 3 0-16,-4-2 0 15,-3 2 0 1,-1-1 0-16,2 2 0 0,-2 0 0 15,0 0 0-15,0-1-344 16,65 1-1503 0,-75 0 159-16,-7 0 137 15,-8 1 119-15</inkml:trace>
  <inkml:trace contextRef="#ctx0" brushRef="#br0" timeOffset="25527.52">18313 12894 5185 0,'-5'-2'313'0,"0"2"3"16,2-1 7-16,2 1 4 15,21-2 7-15,19 2 5 16,23-2 6-16,26-3 6 16,25 0 7-16,11-1-358 15,6 1 0-15,-3 1 0 16,-9 0 0-16,-13 0 0 15,-22 1 0 1,-21 1 0-16,-21-1 0 0,-20 3 0 16,-12 0-211-1,-19 3-158-15,-15 5-168 16,-15-2-1103 0,-16 8 127-16,-15 3 113 0,-13 0 97 15</inkml:trace>
  <inkml:trace contextRef="#ctx0" brushRef="#br0" timeOffset="25804.43">18130 13179 5040 0,'-17'6'315'16,"0"1"5"0,8 1 6-16,14 3 4 0,46-1 6 15,31-2 8 1,28 0 4-16,27 1 6 15,13-5 7-15,0-4-244 16,-7 0-117-16,-11 0 0 16,-18 0 0-16,-22-3 0 15,-25 2 0-15,-21-4 0 32,-20 0 0-32,-16-1-148 0,-7 1-238 15,-3-1-345-15,-9-6-870 0,-2-6 122 16,-2-5 106-16,-4-6 95 15</inkml:trace>
  <inkml:trace contextRef="#ctx0" brushRef="#br0" timeOffset="26260">18872 12531 3724 0,'-13'-4'190'15,"0"-3"119"-15,-3-1 119 0,3 0 8 16,9 4 12-16,5-1 9 15,15 4 12-15,23 5 10 16,22 9 14-16,18 8-147 16,21 12-71-16,2 15-138 15,-9 14-137 1,-19 8 0-16,-21 7 0 0,-23 8 0 16,-22-1 0-16,-25-2 0 15,-21-6 0 1,-17-8 0-16,-17-8 0 15,-10-10 0-15,-6-8 0 16,3-7-267-16,8-11-240 16,9-83-1224-16,10 63 140 15,16-6 124-15,13-9 106 16</inkml:trace>
  <inkml:trace contextRef="#ctx0" brushRef="#br0" timeOffset="26943.85">18248 13855 5846 0,'6'-7'247'15,"6"-2"4"-15,6 0 2 16,11 1 4 0,4 4 3-16,5 4 4 15,-2 7 3-15,-1 4 4 16,-9 5 4-16,-8 5-275 16,-9 4 0-16,-4 0 0 15,-4 1 0 1,-4-3 0-16,-3-2 0 0,3-9 0 15,-1 0 0-15,-3-9 0 16,4-6 0-16,2-13 0 16,1-10 0-16,3-12 0 15,6-5 0-15,2-3 0 16,-1 2 0 0,4 9 0-1,-2 10-214-15,-1 9-218 16,31 8-530-16,-32 4-550 0,3 4 110 15,-3 0 96-15,1 0 87 16</inkml:trace>
  <inkml:trace contextRef="#ctx0" brushRef="#br0" timeOffset="27547.07">18644 13807 4504 0,'2'4'279'31,"1"-1"78"-31,2 5 7 0,2 4 6 15,2 1 8 1,2 5 7-16,2 4 9 0,-1 6 7 16,-2 1 8-16,-4-1-147 15,-3-1-174 1,-2-5-88-16,-1-6 0 0,0-3 0 16,0-8 0-16,2-2 0 15,1-6 0-15,1-3 0 16,6-9 0-16,3-6 0 15,6-6 0-15,0-5 0 32,5 3 0-32,-1 4 0 0,0 4 0 15,-4 9 0-15,1 7 0 16,-2 3 0-16,-4 9 0 16,-1 7 0-16,-2 6 0 15,-5 4 0-15,-3 3 0 16,0-2 0-16,-3-3 0 15,-1-3 0-15,1-10 0 16,1-2 0-16,-1-5 0 16,0-3 0-1,3-9 0-15,4-6 0 16,8-7 0-16,6-6 0 16,3 2 0-16,2-2 0 15,-1 10 0-15,0 8 0 16,-6 6 0-16,0 8 0 15,-6 10 0-15,-3 7 0 16,-8 8 0-16,-3 4 0 16,-8 4 0-16,-6 0 0 15,-6-1-297-15,-2-4-261 16,-4-8-1153 0,1-7 139-16,1-11 120 15</inkml:trace>
  <inkml:trace contextRef="#ctx0" brushRef="#br0" timeOffset="28248.6">19019 12112 5185 0,'-1'0'253'0,"-9"4"36"16,-8 9 5-16,-8 7 4 16,-10 12 4-1,-8 8 6-15,-4 5 5 0,-3 3 4 16,-2 1 6-16,1-4-97 15,-2-2-465-15,8-5-149 16,7-6-155 0,28-13-1062-16,-12-5 124 15,8-9 106-15,8-9 95 16</inkml:trace>
  <inkml:trace contextRef="#ctx0" brushRef="#br0" timeOffset="28466.39">18507 12258 3620 0,'6'-11'190'0,"4"1"152"16,7 4 95-16,9 1 9 16,3 15 11-16,4 15 12 15,2 6 10-15,1 6 13 32,-3 2 12-32,-3-2-143 0,-5-3-73 0,-4-4-182 15,-7-4-106 1,-7-5-274-16,-4-6-96 15,-1-5-176-15,-4-14-1075 16,-3 2 124-16,-3-12 110 16,-4-9 97-1</inkml:trace>
  <inkml:trace contextRef="#ctx0" brushRef="#br0" timeOffset="28715.16">18689 12086 3677 0,'0'-14'164'16,"1"1"45"-1,-1 4 219-15,0 2 11 16,3 16 9-16,3 20 10 0,3 11 13 16,3 8 10-1,3 9 12 1,1-3-144-16,-2-2-38 0,-1-3-48 16,-6-4-263-16,-4-5-167 15,-3-1-247-15,-10-9-1370 16,-11-4 151-16,-10-10 128 15,-11-8 112-15</inkml:trace>
  <inkml:trace contextRef="#ctx0" brushRef="#br0" timeOffset="28848.17">18299 12381 5755 0,'21'-13'199'15,"20"-3"46"-15,21-1 4 16,26-3 4-16,9 5-8 15,11 10-195-15,-1 4-129 16,-3 3-188-16,-17 0-1263 16,-14 7 113-1,-17 1 98-15</inkml:trace>
  <inkml:trace contextRef="#ctx0" brushRef="#br0" timeOffset="31035.79">20464 12995 4152 0,'4'-5'164'0,"0"0"173"0,0-1 52 16,1-2 8-1,-2 3 8-15,-3 1 9 16,0 2 8-16,0 2 11 0,0-1 8 16,1 2-117-1,1 6-66-15,-1 8-203 16,-1 8-55-16,2 9 0 16,-1 7 0-16,7 1 0 15,0-1 0-15,8-5 0 16,5-4 0-1,5-6 0-15,8-8 0 0,9-9 0 16,9-4 0-16,9-8 0 16,8-7 0-16,6-10 0 31,4-8 0-31,5-11 0 0,3-5 0 16,-4-3 0-16,-4 3 0 15,-9 7 0-15,-7 4 0 16,-15 9 0-16,-10 4 0 15,-9 6 0-15,-9 2 0 16,-10 6 0 0,-2 3 0-16,-4-1 0 0,-4 3 0 15,0 2 0 1,0-1-360-16,0 2-397 0,-9 2-883 16,-5-1 127-1,-9 4 113-15,-8 0 97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6:58:35.02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12621 9282 5896 0,'7'-1'236'0,"13"-7"2"15,20-8 2-15,21-6 4 16,20-7 3 0,14-5 3-16,5 1 3 15,1 2 4-15,-7 1 3 16,-8 3-190-16,-14 2-70 15,-12 2 0-15,-17 4-142 16,-18 4-188-16,-14 3-252 16,-13-6-1076-16,-16 14 132 15,-16 7 112-15,-13 6 101 16</inkml:trace>
  <inkml:trace contextRef="#ctx0" brushRef="#br0" timeOffset="309.7">12623 9454 3995 0,'-25'18'196'0,"0"0"168"16,4 1 43-16,7-2 9 15,45-8 7-15,30-16 11 16,29-7 10-16,27-7 10 16,17-5 10-16,4-4-151 15,-8-3-74-15,-15 3-197 16,-19 4-42-16,-24 3 0 15,-23 5 0-15,-22 3 0 16,-16 7 0 0,-9 1 0-16,-4-1 0 15,-6 0 0-15,-2-2 0 16,-5 1 0-16,-6-1-175 16,-4 6-217-16,14 2-450 15,-20 2-722-15,-3 9 118 16,-3 2 102-16,3 4 91 15</inkml:trace>
  <inkml:trace contextRef="#ctx0" brushRef="#br0" timeOffset="1227.86">11042 10451 4837 0,'0'-4'326'15,"2"-4"8"-15,4-5 5 16,4-3 7-16,9-1 6 16,5 1 5-16,5 4 8 15,2 6 7 1,-2 6 7-16,-4 8-198 15,-7 6-178-15,-7 6-3 16,-6 0 0-16,-4 5 0 16,-1-6 0-16,0-4 0 15,0-4 0-15,0-7 0 16,0-3 0-16,0-6 0 16,0-10 0-16,3-10 0 15,1-9 0 1,0-5 0-16,4 0 0 0,-2 7-324 15,2 10-255 1,1-5-1119-16,-3 21 137 16,-3 6 118-16</inkml:trace>
  <inkml:trace contextRef="#ctx0" brushRef="#br0" timeOffset="1741.38">11375 10416 4514 0,'1'2'169'15,"5"2"126"1,0 2 58-16,5 1 8 0,3 5 6 16,1 3 7-1,1 3 7-15,-3 1 9 16,-3 3 6-16,-1-3-78 16,-5-4-109-16,-3-3-145 15,1-4-64-15,-1-6 0 16,1-1 0-16,3-8 0 15,3-5 0-15,6-6 0 16,4-2 0-16,2-4 0 16,-1 5 0-16,-2 10 0 15,2 4 0 1,-4 6 0-16,-1 12 0 0,-3 5 0 16,-3 5 0-1,-2 4 0-15,-3 2 0 16,0-7 0-16,-1-5 0 15,3-5 0-15,-1-7 0 16,1-3 0-16,5-11 0 16,5-7 0-16,6-9 0 15,7-3 0-15,4-6 0 16,2 5 0-16,3 8 0 16,0 11 0-16,-2 8 0 15,2 15 0 1,-2 14 0-16,-5 15 0 15,-11 17-185-15,-7 13-158 16,-12 13-220-16,-18-61-1085 16,-16 70 129-16,-14-7 113 15,-6-3 99-15</inkml:trace>
  <inkml:trace contextRef="#ctx0" brushRef="#br0" timeOffset="2365.8">10661 12166 4533 0,'0'-12'195'15,"0"-7"122"-15,3-5 39 16,12-8 8-16,9 3 6 16,8 1 8-1,5 6 7-15,5 9 8 0,-1 8 7 16,-11 11-120-16,-2 9-102 15,-8 7-136 1,-10 3-42-16,-6 4 0 16,-1-4 0-16,-3-6 0 15,-3-5 0-15,1-10 0 16,-1-6 0-16,-2-12 0 16,1-10 0-16,1-9 0 15,3-3 0-15,0-4 0 16,1 9-8-16,2 6-260 15,0 10-122-15,5 7-146 16,10 4-242-16,-5 3-638 16,2 1 96-1,-1 0 87-15</inkml:trace>
  <inkml:trace contextRef="#ctx0" brushRef="#br0" timeOffset="2841.36">11064 11917 3361 0,'2'0'200'16,"1"0"64"-1,4-1 86-15,0 1 51 0,2 1 54 16,5 3 31-16,-1 5 13 16,3 2 13-16,-3 6 14 15,-3 1-148-15,0-2-78 16,-4-4-72 0,-5-2-98-16,1-6-54 15,0-1-51-15,-2-6-25 16,1-4 0-16,3-8 0 15,2-1 0-15,4-2 0 16,2 1 0-16,1 3 0 16,1 9 0-16,-1 1 0 15,4 4 0-15,-4 8 0 16,-1-1 0-16,-3 5 0 16,-5-3 0-16,-2 1 0 15,-1-3 0 1,-1-5 0-16,0-1 0 15,3-4 0-15,0-10 0 16,8-6 0-16,4-4 0 16,4-2 0-16,2 2 0 15,2 5 0-15,-1 11 0 16,-1 7 0-16,0 11 0 16,-1 13 0-16,-3 11-182 15,-2 16-130-15,-10 14-138 16,-2 10-337-1,-10 4-693-15,-9 3 106 16,-10-5 93-16,-6-6 82 16</inkml:trace>
  <inkml:trace contextRef="#ctx0" brushRef="#br0" timeOffset="3309.93">10556 13439 5855 0,'-9'-2'246'0,"5"-2"3"16,0-4 4-16,5-3 3 16,16 2 3-16,8 1 3 15,4 4 4-15,4 10 4 16,0 16 5-16,-4 14-275 16,-7 8 0-16,-9 7 0 15,-7 1 0 1,-5-6 0-16,-2-9 0 15,-2-11 0-15,-2-9 0 16,2-12 0-16,-1-13 0 16,3-14 0-16,-1-15 0 15,4-13 0-15,8-2 0 16,3 1 0-16,3 7-151 16,4 12-214-16,6 10-217 15,4-1-1064-15,-2 11 128 16,-2 3 113-16</inkml:trace>
  <inkml:trace contextRef="#ctx0" brushRef="#br0" timeOffset="3805.46">10995 13381 5146 0,'3'1'211'0,"6"6"55"16,2 3 34-16,4 5 5 15,0 7 4-15,0 1 6 16,-5 2 4-16,-3-5 7 15,-3-3 3-15,-2-7-92 16,-4-5-144-16,4-4-58 16,-2-9-35-16,3-7 0 15,3-7 0 1,6-1 0-16,3-3 0 16,2 8 0-16,2 9 0 15,-2 6 0-15,1 13 0 16,-2 10 0-16,-3 8 0 15,-2 5 0-15,-5 7 0 16,-3-3 0-16,-1-6 0 16,-1-8 0-16,-1-5 0 15,0-13 0-15,1-6 0 16,1-13 0 0,4-17 0-16,9-15 0 15,7-9 0-15,8-7 0 16,8 3 0-16,2 14 0 15,0 14 0-15,-6 20 0 16,-5 16 0-16,-6 22 0 16,-5 19 0-16,-10 13 0 15,-2 9 0-15,-5 3 0 16,-2-5-282-16,4-10-512 16,5-16-857-1,11-22 129-15,27-23 114 16,24-26 98-16</inkml:trace>
  <inkml:trace contextRef="#ctx0" brushRef="#br0" timeOffset="4497.83">15125 10637 6831 0,'7'0'147'0,"15"-2"0"16,17 0 2-16,23 0 0 15,23-2 3-15,16-4-1 16,9-3 3 0,1 2 0-16,-16 0 3 15,-11-2-157-15,-22 4 0 16,-20 2 0-16,-22 1 0 15,-11 1-270-15,-14 2-224 16,-13-94-1241-16,-7 90 142 16,-2 0 124-16,2 4 106 15</inkml:trace>
  <inkml:trace contextRef="#ctx0" brushRef="#br0" timeOffset="4929.42">15018 12190 5851 0,'-3'0'247'16,"3"0"2"-16,16 0 5 16,30-1 1-16,33-10 5 15,30-2 3 1,25-7 4-16,12-4-284 16,-3 1-297-16,-12 0-1391 15,-17 6 138-15,-24-1 119 16,-29 7 105-16</inkml:trace>
  <inkml:trace contextRef="#ctx0" brushRef="#br0" timeOffset="5401.99">15249 13413 8191 0,'18'0'0'16,"16"-1"0"-16,15-3 0 16,19-5 0-16,10-1 0 15,10-4-339-15,17-1-1510 16,-8-6 160-16,-2-4 137 16,-4-7 119-1</inkml:trace>
  <inkml:trace contextRef="#ctx0" brushRef="#br0" timeOffset="10678.2">20375 9743 4613 0,'6'-20'94'16,"1"-6"21"-16,-1-8 32 16,-1-8 36-16,-5-1 36 15,-9 1 7-15,-13-4 10 16,-15-3 2-16,-24-2-8 16,-27 3-95-16,-25 5-52 15,-27 9-42-15,-20 15-49 16,-19 15-57-1,-19 22-34-15,-10 21-9 16,0 26-2-16,4 22 1 16,11 33 15-16,22 21 36 15,27 19 31-15,30 14 19 16,33 12 27-16,31 3 26 16,35-5 1-16,30-2 6 15,35-7-1-15,22-10 4 16,24-14-4-16,19-14-4 15,12-13 3-15,8-20 15 16,10-21 11 0,11-15 19-16,12-17 12 15,8-20 7-15,14-18 0 16,6-17-2-16,2-21 7 16,2-21-6-16,-2-20-28 15,-12-24-20-15,-15-25-40 16,-26-23-82-16,-27-18-42 15,-35-21-7-15,-35-16-26 16,-34-5-19-16,-45-7-5 16,-51 1 24-16,-50 17 9 15,-44 24-2 1,-48 28-16-16,-29 35-1 16,-11 42-64-16,17 35-387 15,3 26-573-15,39 24 67 16,38 8 61-16</inkml:trace>
  <inkml:trace contextRef="#ctx0" brushRef="#br0" timeOffset="11841.18">19117 11564 4707 0,'0'0'195'0,"0"0"74"16,0-2 43-16,5 2 10 15,7-7 20-15,12-3 6 16,12-5 9-16,7-5 8 16,1-1 3-16,-8 3-150 15,-13 5-154-15,-14 5-95 16,-12 4-47-16,-16 8-5 16,-16 4-1-1,-9 3 38-15,-11 3 31 16,4 3 21-16,8-5 5 15,18-2 33-15,20-6 50 16,25-3 11-16,19-5 7 16,20-5-3-16,10-1-12 15,5-3-89-15,-18 4-102 16,-18 3-35-16,-24 8 11 16,-27 5 3-16,-23 5 1 15,-17 5-78-15,-12 4-128 16,-3 6-188-1,8-16-989-15,22 7 107 16,22-12 96-16,21-3 84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58:53.3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10412 2765 2496 0,'0'0'114'0,"0"0"27"16,0 1 31-16,0-1 26 15,0-1 26-15,0 1 26 16,0 0 17-16,0 0 20 16,0 0 19-16,0-1-79 15,0-1-12-15,0 2 3 16,0-1 7-16,0 1 8 31,0 0-7-31,0 0-19 0,0 0-28 16,0 0 23-16,0 5 25 0,0 9 34 15,1 12-12 1,2 10-30-16,0 11-41 0,1 5-36 16,0 0-19-1,-2-3-2-15,-2-6 15 16,0-4-41-16,0-8-42 15,0-7-53-15,0-7 0 16,0-6 0-16,0-4 0 16,0-4-45-1,0-1-428-15,0-21-1328 0,-7 13 152 32,-1-13 131-32</inkml:trace>
  <inkml:trace contextRef="#ctx0" brushRef="#br0" timeOffset="320.7">10378 2779 3935 0,'8'-4'140'16,"7"2"36"-16,7 2 69 31,13 6 140-31,5 9 29 0,7 11 7 0,4 5 11 16,3 6 10-16,-1 0 9 15,-4-2-76-15,-6-6-74 16,-6-4-37-16,-11-4-79 16,-9-7-160-16,-7-1-169 15,-1-3-200-15,-3-4-304 16,-1-6-987-16,-3-7 126 15,1-11 112 1,-2-10 97-16</inkml:trace>
  <inkml:trace contextRef="#ctx0" brushRef="#br0" timeOffset="564.01">10822 2535 4325 0,'0'-2'149'0,"4"4"194"15,3 10 26 1,5 12 9-16,2 15 6 16,2 11 9-16,-3 11 7 0,-6 2 10 15,-2-5 7 1,-2-5-73 0,1-5-90-16,-1-6-229 15,1-6-25-15,2-4-274 0,-1-6-195 16,6-11-1270-16,3-8 142 15,5-10 123-15,5-15 109 16</inkml:trace>
  <inkml:trace contextRef="#ctx0" brushRef="#br0" timeOffset="764.81">11217 2780 5027 0,'8'-12'292'15,"9"-7"22"-15,13-1 5 16,12-5-48 0,12 2-190-16,4 4-128 15,5 5-282-15,-7 3-1015 16,-7 1 88-16,-13 6 79 16,-18 2 70-1</inkml:trace>
  <inkml:trace contextRef="#ctx0" brushRef="#br0" timeOffset="924.23">11301 2956 4498 0,'-5'14'335'0,"-2"1"23"15,2-2 6 1,12 1 8-16,23-7-52 16,11-12-252-16,21-1-303 15,13-10-1147-15,7-10 92 16,-3-9 83-16,-8-4 74 15</inkml:trace>
  <inkml:trace contextRef="#ctx0" brushRef="#br0" timeOffset="1592.79">12442 2259 4110 0,'0'-23'164'0,"0"-3"45"0,0-4 66 16,0-2 45-16,0 10 22 15,-3 10 2-15,-4 4 8 16,-6 7 11-16,-3 8 15 16,-4 12-116-1,-1 12-19-15,6 10-37 0,-1 11-71 16,5 6-46 0,0-1-19-16,0 0 5 15,0-4-3-15,1-3-5 16,-3-2-6-16,-1-9-20 15,-2-1-28-15,1-8-13 16,1-5 0-16,4-8 0 16,5-7 0-16,3-6 0 15,2-10 0 1,4-9 0-16,5-10 0 0,9-8 0 16,4 1 0-1,5 4 0-15,2 8 0 16,-6 12 0-16,-5 16 0 15,-5 16 0-15,-4 13 0 16,-6 18 0-16,-2 16 0 16,-2 7 0-16,1 0 0 15,4-6 0-15,1-9 0 16,6-12 0-16,0-11 0 16,11-9 0-16,4-11 0 15,9-12 0-15,8-4 0 16,8-9-42-16,3-6-273 15,5-3-194 1,-2-8-1198-16,-4-4 137 16,-2-3 120-16,-8 0 105 15</inkml:trace>
  <inkml:trace contextRef="#ctx0" brushRef="#br0" timeOffset="2657.8">13578 2302 3570 0,'4'-2'132'0,"1"-4"13"15,3 1 17-15,2-3 24 16,-1-2 27-16,-5-2 30 15,-2 1 32-15,1 1 21 16,-6-3-8-16,-8 2-87 16,-11 4-46-1,-8 2-17-15,-12 2-22 16,-8 3-35-16,-1 4-31 16,2 6-35-1,6 4-31-15,6 5-25 0,14 6 14 16,2 6-7-16,12 2-4 15,7 3 4-15,4-2 0 16,11-1 14-16,12-2 6 16,9-1 6-1,8-1-4-15,6 2 7 0,-4-2 0 16,-5 2 4 0,-10-1-5-16,-13 0 6 15,-10-3 30-15,-6 0 27 0,-9-7 36 16,-13-2 34-16,-5-5 36 15,-7-3 18 1,-6-6 3-16,2-1 4 16,4-5-30-16,3-3-98 15,10-5-171-15,8-1-223 16,10-10-1226-16,13 0 116 16,15 0 102-1,11 0 91-15</inkml:trace>
  <inkml:trace contextRef="#ctx0" brushRef="#br0" timeOffset="2832.64">13807 2665 4080 0,'0'14'312'0,"-2"7"83"16,-7 6 10-1,0 10 8-15,-5-3 8 0,-3 0-98 16,1 1-186-16,4-4-192 15,1-12-1417-15,9-5 104 16,2-8 92 0,9-12 83-16</inkml:trace>
  <inkml:trace contextRef="#ctx0" brushRef="#br0" timeOffset="3398.65">14097 2404 4999 0,'0'-3'187'15,"2"2"119"1,-2 5 4-16,2 9 6 16,-2 11 4-16,-4 8 6 0,0 8 5 15,-2 0 7 1,0 1 4-16,-3-6-61 15,1-2-146 1,0-7-135-16,-1-4 0 0,3-8 0 16,1-4 0-16,5-6 0 15,-4-1 0 1,6-10 0-16,-4-10 0 0,6-11 0 16,3-13 0-16,6-15 0 15,5-9 0-15,5-2 0 16,2 0 0-16,-3 8 0 31,-6 10 0-31,-3 12 0 0,-2 12 0 16,-6 8 0-16,2 9 0 15,5 5 0-15,5 7 0 16,3 10 0-16,2 9 0 16,1 6 0-1,0 10 0-15,-4 5 0 16,0 1 0-16,-4-1 0 0,-3-2 0 15,0-4 0-15,-5-4 0 16,3-6 0-16,0 0 0 16,-5-6 0-1,0-2-35-15,0-3-346 0,42 0-481 16,-47-5-736 0,-7-9 122-16,-4 0 106 15,-7-7 94-15</inkml:trace>
  <inkml:trace contextRef="#ctx0" brushRef="#br0" timeOffset="3611.45">14066 2646 4790 0,'13'-12'329'0,"9"-1"7"16,10-5 6-16,18-3 5 15,-2 2 8 1,8 0-213-16,-1 3-161 15,115-1-457-15,-125 3-923 16,-6-5 94-16,-6-3 85 16,-6-4 75-16</inkml:trace>
  <inkml:trace contextRef="#ctx0" brushRef="#br0" timeOffset="4135.81">14595 1848 3720 0,'13'-17'160'16,"4"-1"27"-16,4-1 10 15,0 0 16-15,-1 10 63 16,-5 8 54-1,-1 10 52-15,-1 10 70 0,-3 14 13 16,-1 9-118-16,-2 11-53 16,3 4-24-16,4-4-6 15,4-3-13-15,9-5-69 16,2-9-57-16,3-7-53 16,1-10-68-16,-1-8-4 15,-3-5 0-15,-4-6 0 16,-6-6 0-1,-7-5 0-15,-6-4 0 16,-2 1 0-16,-4-2 0 16,0 7 0-16,-3 6 0 15,1 11 0-15,0 10 0 16,1 13 0-16,1 14 0 16,4 8 0-16,7 9 0 15,-2 3 0 1,1 2 0-16,0-3 0 0,-5-3 0 15,-11-5 0 1,-14-2 0-16,-17-10 0 16,-11-4 0-1,-15-9-215-15,-5-8-197 0,-3-9-1360 32,0-8 148-32,-2-10 128 0</inkml:trace>
  <inkml:trace contextRef="#ctx0" brushRef="#br0" timeOffset="4964.06">11240 3830 6003 0,'0'0'231'16,"4"4"3"-16,0 10 3 16,2 9 3-16,2 11 2 15,2 11 5-15,0 6 2 16,-4-1 2-16,-3-1 6 16,2-5-257-1,-5-6 0 1,1-10 0-16,-1-5 0 0,0-11 0 15,0-2-28-15,0-8-414 16,0-4-1372-16,0-11 154 16,-3-8 133-16</inkml:trace>
  <inkml:trace contextRef="#ctx0" brushRef="#br0" timeOffset="5272.72">10852 3978 4645 0,'3'-7'242'0,"11"-5"65"16,18-6 42-16,20-7 9 15,19-6 4 1,20-4 8-16,4 2 8 0,0-2 6 15,-9 4 7-15,-11 4-145 16,-12 2-132-16,-15 5-69 16,-10 5-45-16,-9 4-361 15,-2 5-360-15,-12 4-928 16,2 2 128 0,-7 1 114-16,0-2 98 15</inkml:trace>
  <inkml:trace contextRef="#ctx0" brushRef="#br0" timeOffset="5474.81">11756 3916 5859 0,'1'0'246'0,"10"0"3"31,12-2 2-31,14-4 5 0,8-1-55 0,13-5-264 15,3 2-219 1,-3-19-1265-16,-13 21 115 16,-11 1 101-16,-20 3 88 15</inkml:trace>
  <inkml:trace contextRef="#ctx0" brushRef="#br0" timeOffset="5646.87">11873 4093 4693 0,'-4'14'338'15,"3"0"5"-15,6 0 7 16,15 1 6 0,22-12 7-16,15-6-139 0,17-5-190 15,10-5-186 1,-1-10-1351-16,-3-1 108 0,-6-7 96 16,-6-2 85-1</inkml:trace>
  <inkml:trace contextRef="#ctx0" brushRef="#br0" timeOffset="6365.78">13061 3625 3592 0,'4'-9'199'15,"1"-2"48"-15,2-3 80 32,0-6 71-32,-1 2 38 0,-3 2 31 0,-3 0 11 15,0-2 12-15,0 2 13 16,-3 2-170-16,-3 1-55 15,-8 5-52-15,-4 3-92 16,-6 4-76 0,-1 2-33-16,2 5-25 0,3 11 0 15,0 8 0 1,7 10 0 0,1 12 0-1,5 3 0-15,5 6 0 0,0 0 0 0,4 0 0 16,-2-1 0-16,-2-4 0 15,-4-5 0-15,-1-5 0 16,-3-8 0-16,-1-7 0 16,3-8 0-1,0-8 0-15,4-6 0 16,4-5 0-16,0-10 0 16,4-5 0-16,8-7 0 0,3 0 0 15,6-3 0 1,4 6 0-16,-4 7 0 15,2 6 0-15,-2 6 0 16,-2 10 0-16,-3 10 0 16,-2 13 0-16,-7 12 0 15,-2 12 0-15,-3 12 0 16,-2 3 0-16,0-1 0 16,0-8 0-16,2-10 0 15,2-14 0-15,12-12 0 16,8-11 0-1,17-9 0-15,12-6-169 0,18-9-424 16,9-10-1142 0,6-13 142-16,4-12 123 15,0-11 108-15</inkml:trace>
  <inkml:trace contextRef="#ctx0" brushRef="#br0" timeOffset="7238.63">13848 3728 4653 0,'0'0'302'15,"0"0"40"1,0 0 7-16,2 0 6 31,-2 0 6-31,0 0 7 0,0 0 7 0,4-1 7 16,-1-1 8-16,1-2-118 15,0-2-230 1,-2-2-42-16,1-4 0 0,-2-3 0 16,-1 0 0-1,0-3 0-15,-1 4 0 16,-2 0 0-16,-5 3 0 16,-5 5 0-16,-8 5 0 15,-8 2 0-15,-1 6 0 16,-5 7 0-16,-3 6 0 15,3 9 0-15,2 5 0 16,9 7 0-16,3 1 0 16,10-1 0-16,6-1 0 15,3-8 0 1,7-3 0-16,6-10 0 0,4-5 0 16,8-9 0-1,8-3 0-15,3-8 0 16,-1-3 0-16,-1-9 0 15,-3-3 0-15,-2-3 0 16,-4 0 0-16,-3 1 0 16,-8 7 0-16,-4 5 0 15,-3 5 0-15,-4 3 0 16,0 3 0-16,4 7 0 16,-3 3 0-16,3 7 0 15,-1 4 0-15,0 3 0 16,3 1 0-16,0-2 0 15,0 0-295 1,3-4-167-16,9-3-377 16,0-8-676-16,7-4 110 0,3-5 97 15,4-6 86 1</inkml:trace>
  <inkml:trace contextRef="#ctx0" brushRef="#br0" timeOffset="7400.13">14211 3946 4713 0,'5'0'351'0,"-1"1"5"0,-1 8 7 16,-1 4 8-16,0 6 6 16,-2 8 8-16,-2 5 8 15,-1 3 7-15,1-6-273 16,0 0-519 0,0-12-1348-16,0-5 144 15,4-8 122-15</inkml:trace>
  <inkml:trace contextRef="#ctx0" brushRef="#br0" timeOffset="7904.21">14466 3444 5727 0,'0'-5'259'15,"1"0"4"-15,1 3 3 16,1 6 3 0,-1 11 5-16,3 16 3 0,-3 12 4 15,-1 7 4-15,-1 5 5 16,0-3-290-16,0-7 0 16,-1-7 0-16,1-11 0 15,0-6 0-15,-2-9 0 16,2-8 0-16,6-3 0 15,8-8 0 1,9-6 0-16,10-8 0 16,8-1 0-16,3-2 0 15,-5 5 0-15,-2 4 0 16,-7 5 0 0,-5 7 0-16,-8 6 0 0,-3 8 0 15,-7 7 0-15,-3 4 0 16,-3 3 0-16,-8 2 0 15,-7-2 0-15,-8-2 0 16,-9-3 0-16,-10-5 0 16,-4-3 0-16,3-7 0 15,2-3 0-15,5-2-147 16,6-8-245 0,43-6-1403-16,-22-6 152 15,11-12 130-15,6-5 113 16</inkml:trace>
  <inkml:trace contextRef="#ctx0" brushRef="#br0" timeOffset="8546.17">14723 3227 3666 0,'11'-13'168'0,"8"-5"21"31,6-3 19-31,6-1 68 0,-4 8 64 0,3 4 49 16,-3 6 38 0,-3 7 38-16,-4 9 12 0,-2 14-123 15,-4 10-58 1,-4 10-20-16,2 4-16 16,-1 1-75-16,5-8-70 15,1-3-48-15,4-12-34 16,9-6-33-1,-2-9 0-15,3-8 0 0,-3-5 0 16,-1-7 0-16,-7-4 0 16,-7-4 0-16,-8-1 0 15,-1-1 0-15,-4 3-48 16,-2 7 1-16,-4 5-4 16,-4 14-2-16,2 9-2 15,-4 14-31 1,1 13-25-16,6 13-2 15,3 7 4-15,9 6 56 16,7 3 99-16,2 0 0 16,1-2 3-16,1-7 3 15,-7-8 3-15,-10-10 30 16,-12-13 27 0,-12-11 2-16,-16-11-315 0,-10-7-298 15,-21-10-1208-15,-9-4 137 16,-11-9 120-1</inkml:trace>
  <inkml:trace contextRef="#ctx0" brushRef="#br0" timeOffset="10057.53">1724 3167 4055 0,'0'0'108'16,"-2"2"32"-1,2 8 53-15,3 14 146 0,7 15 59 16,10 17 11-1,7 17 7-15,6 11 9 16,3 3 9-16,-6-1-70 16,-4-5-42-16,-7-12-30 15,-6-10-61-15,-4-12-166 16,-5-12-65-16,-2-11 0 16,-2-8 0-1,-2-9 0-15,-4-4 0 0,-7-6 0 16,-8-6 0-16,-8-11 0 15,-7-11 0 1,1-13 0-16,-1-18 0 0,4-13 0 16,5-9 0-1,11-7 0-15,7 1 0 16,13 9 0-16,16 8 0 16,15 13 0-16,12 6 0 15,15 10 0-15,10 12 0 16,0 10 0-16,-3 12 0 15,-7 14 0-15,-14 15 0 16,-20 16 0 0,-17 11 0-16,-23 10 0 0,-21 6 0 15,-13 1 0 1,-2-2 0-16,-4-6 0 16,9-9 0-1,14-11 0-15,9-8-357 0,110-14-1487 16,-73-7 159-16,10-22 136 15,7-15 119-15</inkml:trace>
  <inkml:trace contextRef="#ctx0" brushRef="#br0" timeOffset="10255.34">2514 3195 8191 0,'0'-10'0'16,"0"0"0"-16,0 0 0 31,0-3 0-31,0 9-401 0,2 2-1432 0,-2 0 158 16,0 4 135-16,-4-1 117 16</inkml:trace>
  <inkml:trace contextRef="#ctx0" brushRef="#br0" timeOffset="10457.71">2641 3755 8191 0,'3'-2'0'0,"2"-1"0"16,1-4 0-16,4-2-318 0,3 3-496 15,-8-5-823-15,-1 0 127 16,-8 3 112 0,-11 1 98-16</inkml:trace>
  <inkml:trace contextRef="#ctx0" brushRef="#br0" timeOffset="10788.93">1860 4501 5527 0,'0'1'278'0,"-2"1"5"15,11-4 4-15,14-5 4 16,26-9 4-16,23-13 6 16,24-7 3-16,15-9 5 15,0-3-71-15,-7 3-559 16,-13 4-172-16,-20 7-1207 16,-21 8 137-1,-28 10 118-15,-22 7 105 0</inkml:trace>
  <inkml:trace contextRef="#ctx0" brushRef="#br0" timeOffset="10992.75">1807 4614 4998 0,'5'6'312'16,"12"-5"5"-16,22-1 5 15,26-7 6-15,26-6 6 16,19-15 5-16,7-3 5 15,-6-5-51-15,-16 3-234 16,-19 0-340-16,4 6-593 16,-42 2-615-16,-18 3 108 15,-13 0 93-15,-11 6 84 16</inkml:trace>
  <inkml:trace contextRef="#ctx0" brushRef="#br0" timeOffset="17447.6">3516 3921 2570 0,'0'2'104'0,"-1"-2"8"16,-1 0 21-16,1 0 25 15,1 0 16-15,0 0 16 16,0 0 15-16,0 0 16 15,0 0 17 1,0 0-72-16,0 0-18 0,5 0 0 16,7-2-15-1,8-2-24-15,11-3-11 0,6-1-15 16,8-2-16 0,-2-3-17-16,0 3-39 15,-8 1-61-15,-8 1-95 16,-11 4-121-16,48-2-763 15,-60 5 54-15,-4 1 48 16,-5-1 45 0</inkml:trace>
  <inkml:trace contextRef="#ctx0" brushRef="#br0" timeOffset="17640.53">3548 4079 3999 0,'7'3'125'16,"9"-3"6"-16,11 0 0 15,12-3-18-15,10 2-148 16,15-12-948-16,8-1 50 16,6-7 43-1,6-11 43-15</inkml:trace>
  <inkml:trace contextRef="#ctx0" brushRef="#br0" timeOffset="24851.05">13308 6453 4284 0,'0'0'105'15,"2"0"8"-15,0-2 30 16,-1 2 89-16,1 0 75 16,-2 0 66-16,2 0 16 15,-2 0 9-15,0 0 6 16,0 0-72-1,0 0-33-15,0 0-6 0,0 0-29 16,0 0-101 0,0 0-84-16,0 0-66 15,0 0-13-15,2 0 0 16,6-1 0-16,2-2 0 16,9-1 0-16,8-1 0 15,9-4 0-15,4-1 0 16,4 0 0-16,4 1 0 15,-4 1 0-15,2 2 0 16,-4 2 0-16,-1 2 0 16,-5 1 0-1,0 4 0-15,-3 6 0 0,-3-1 0 16,-3 7 0 0,-2 6 0-16,-4 1 0 15,2 0 0-15,-2 1 0 16,1-2 0-16,-2-3 0 15,2-3 0-15,2-4 0 16,-1-5 0-16,7-2 0 16,-1-3 0-16,5-1 0 15,0-1 0-15,1-3 0 16,-3-2 0-16,0 0 0 47,-1-1 0-47,0-2 0 0,-1 0 0 0,-1 2 0 0,0-1 0 15,-3 5 0-15,2 2 0 16,-2-1 0-16,1 4 0 16,-1 2 0-16,3 4 0 15,2 1 0-15,1 3 0 16,1-1 0-16,1-1 0 16,4-3 0-1,0-3 0-15,0-1 0 0,2-3 0 16,0-3 0-1,-2 1 0-15,-3-5 0 16,-3 1 0-16,-3-5 0 0,-2 1 0 16,2 2 0-1,-7 3 0-15,7 1 0 16,-3 3 0-16,1 1 0 16,2 1 0-16,2 3 0 15,3 0 0 1,2 1 0-16,6 3 0 15,3-4 0-15,4-1 0 0,1 0 0 16,4-3 0-16,-1-1 0 16,-4-2 0-1,-1-1 0-15,-8-2 0 0,-5-2 0 16,-5 1 0-16,-7-3 0 16,-8 3 0-1,-2-1 0-15,-6 2 0 16,-4 1 0-16,-1 3 0 15,-2-2-38-15,0 3-364 16,0 1-1420-16,-3-2 157 16,-3-5 133-1,-7-1 116-15</inkml:trace>
  <inkml:trace contextRef="#ctx0" brushRef="#br0" timeOffset="33898.38">4684 8459 4279 0,'2'0'112'15,"1"1"23"-15,-2 0 62 16,2-1 155-16,-2 0 27 15,-1 0 9-15,2 0 6 16,0 0 9 0,-2 0 7-16,3-1-60 0,0 0-54 15,0-3-26-15,5-2-67 16,-3-3-180-16,0-3-23 16,0-1 0-16,-3-2 0 31,-4-3 0-31,-5 0 0 0,-7-2 0 15,-8 1 0-15,-7 1 0 16,-7 2 0-16,-6 3 0 16,-5 7 0-16,-4 2 0 15,-5 4 0-15,-1 4 0 16,3 6 0-16,7 5 0 16,8 4 0-16,12 7 0 15,11 5 0 1,10 2 0-16,6 3 0 15,10 4 0-15,15 2 0 0,10 4 0 16,9-2 0-16,16 0 0 16,6-2 0-16,-4 0 0 15,-4-2 0 1,-8-2 0-16,-11 0 0 16,-17-3 0-16,-12-2 0 15,-23-1 0-15,-22-3 0 16,-19-6 0-1,-13-5 0-15,-15-6 0 0,1-8 0 16,0-4 0-16,10-8-92 16,10-5-317-1,16-3-1396-15,16-1 153 16,17-4 132 0,8 3 114-16</inkml:trace>
  <inkml:trace contextRef="#ctx0" brushRef="#br0" timeOffset="37214.43">2534 10140 3733 0,'-7'0'149'16,"-1"0"16"-16,0 0 15 15,-2 2 24-15,2-1 58 16,4-1 103-16,3 0 79 16,-2 0 10-16,1 0 11 15,2 0-122-15,0 0-36 16,-1 0-11-16,1 0-13 31,0 0-22-31,0 0-65 0,0 0-112 16,6 0-84-16,13 2 0 15,12 0 0-15,17-2 0 16,15 2 0-16,10-2 0 16,5-2 0-16,1 0 0 15,1-3 0-15,-4 0 0 16,-8-2 0-1,-9 1 0-15,-11-2 0 0,-13 1 0 16,-12 3 0-16,-12 0 0 16,-5 2 0-1,-5 0 0-15,-1 1 0 16,-3 0-92-16,-4-1-249 16,0 1-182-16,-5-3-1161 15,-8 4 135-15,-3 0 116 16</inkml:trace>
  <inkml:trace contextRef="#ctx0" brushRef="#br0" timeOffset="37676.51">2511 10428 3101 0,'-15'5'158'0,"-1"-1"33"15,-1 2 12-15,1 0 14 16,11-2 12-16,3-3 15 15,2-1 25 1,2 1 105-16,6-1 99 16,5 0-59-16,15 0-64 15,11 0-32-15,17 0-9 16,10 0-6-16,11-2-8 16,2-4-9-16,2-1-22 15,-4-1-116-15,-8-3-103 16,-12 3-45-16,-9 0 0 15,-11 0 0-15,-10 4 0 32,-7-2 0-32,-7 4 0 0,-4-1 0 15,-4-1 0-15,-2 4-216 16,-1 0-246-16,1-13-1295 16,-2 6 145-16,-1-2 126 15,2-7 109-15</inkml:trace>
  <inkml:trace contextRef="#ctx0" brushRef="#br0" timeOffset="38374.47">2868 9887 3249 0,'-2'0'166'16,"-1"0"31"-16,2 0 22 15,-1 0 26-15,2 0 33 16,0 0 44-16,0 0 55 15,0 0 80-15,0 0 52 16,0 0-114-16,0 0-61 16,0 0-28-1,2 3-20-15,2 1-26 16,5 2-30-16,8 5-44 16,9 1-59-16,9 5-79 15,5 3-48-15,9 5 0 16,2 2 0-16,4 2 0 15,2 1 0-15,1-2 0 16,0-1 0-16,-5 0 0 31,-6-4 0-31,-10 0 0 0,-6 0 0 16,-11 3 0-16,-12 1 0 16,-6 2 0-16,-12 4 0 15,-12 2 0-15,-11 2 0 16,-9 1 0-16,-9-1 0 15,2-3 0-15,0-4 0 16,6-3 0-16,4-5-28 16,9-1-306-16,9-4-302 15,3-3-1036-15,3-4 132 16,7 0 115-16</inkml:trace>
  <inkml:trace contextRef="#ctx0" brushRef="#br0" timeOffset="39094.97">2655 11185 4971 0,'0'1'317'0,"0"0"7"16,0-1 6-16,0 2 5 15,0-2 5 1,5 0 7-16,3-3 6 16,2 0 5-16,4-5 9 15,4-4-218 1,-3-6-149-16,-1-6 0 16,-4-8 0-16,-4-3 0 0,-3-7 0 15,-7-5 0 1,-4-2 0-1,-1 8 0-15,2 3 0 0,-1 12 0 0,-1 12 0 16,5 11 0 0,1 10 0-16,1 11 0 0,1 11 0 15,2 10 0-15,7 7 0 16,3 2 0 0,5-5 0-16,7-5 0 15,3-6 0-15,0-7 0 31,5-7-303-31,-4-5-145 0,12-9-397 16,-17-4-670-16,-1-8 110 0,-6-2 97 16,-1-4 86-1</inkml:trace>
  <inkml:trace contextRef="#ctx0" brushRef="#br0" timeOffset="39765.04">3002 11017 4081 0,'0'-5'397'16,"0"0"9"-16,0-1 8 16,5 2 10-16,1 2 8 15,3 8 11-15,1 6 9 16,3 4 12-16,-3 4 10 16,-2 4-270-16,0-1-204 15,-5-2 0-15,1-6 0 16,-2-3 0-16,-1-5 0 15,-1-4 0-15,0-3 0 16,0-3 0 0,2-5 0-16,1-6 0 15,3-5 0-15,6-7 0 16,3-1 0-16,3 0 0 16,0 4 0-16,2 1 0 15,-3 5 0-15,-2 7 0 16,-1 2 0-16,-1 5 0 15,1 7 0 1,-2 7 0-16,0 4 0 16,-1 5 0-16,-2 5 0 15,-2 3 0-15,-2-3 0 16,-2-3 0-16,-2-5 0 16,-1-4 0-16,2-5 0 15,-2-4 0 1,0-4 0-16,0-3 0 0,0-7 0 15,2-8 0-15,2-7 0 16,7-11 0-16,7-3 0 16,7-4 0-16,4 5 0 15,1 6 0 1,-1 12 0-16,-3 8 0 16,-3 11 0-1,0 10 0-15,-4 11 0 0,-3 12 0 16,-6 4 0-16,-4 10 0 15,-3-1 0-15,-3-1 0 16,-2-5 0-16,-2-5 0 16,-2-7-152-1,-1-7-278 1,0-11-1354-16,-3-5 151 0,2-11 128 16,4-13 112-16</inkml:trace>
  <inkml:trace contextRef="#ctx0" brushRef="#br0" timeOffset="46698.74">4088 9478 1952 0,'0'0'106'16,"1"0"22"-16,5 0 22 15,3 0 20-15,6 0 21 16,6 0 18 0,3 0 20-16,4 0 17 0,2 0 8 0,-1 0-62 15,0-1-38 1,1-2-15-16,-2 1-16 0,-1-2-11 15,-1 0-16-15,-3-1-11 16,2 1-15-16,-5 0-8 16,-7 2-1-1,-2 0-1-15,-6 1 5 16,-4 0-3-16,-1-1-2 16,0 1-7-16,0 1-5 15,-3-1-8-15,-5 1-4 16,-5 0-5-16,-9 1-6 15,-5 0-8-15,-5 2-11 16,-3 2-2-16,1 2-7 16,3-1 2-16,4-2-1 15,9-1 3 1,7 0-2-16,7-3-13 16,2 0-127-16,5 0-990 15,6-2 64-15,9-5 57 16,8-4 53-16</inkml:trace>
  <inkml:trace contextRef="#ctx0" brushRef="#br0" timeOffset="53304.04">14371 4882 1820 0,'0'-5'170'0,"0"-2"44"16,0-2 38-16,0-3 28 16,0 1 34-16,0 0 28 15,3 2 27 1,-2-1 25-16,0 2 27 0,1 1-118 15,2 3-49-15,-2 0-50 16,-2 4-20-16,6 0-18 16,-3 10-18-16,8 4 2 15,-2 7-2 1,2 5 33-16,1 2 28 0,1-1-3 16,-1 1 12-1,1-4 11-15,0 1-20 16,114 50-4746 31,-112-75 4550-32,10 0-1-15,9 0 5 16,15-4-9-16,7-5 2 16,6-7 2-1,7-4 1-15,3-11 3 16,244-140 5226 31,-314 165-5242-47,-2 0 0 15,0-1-38-15,0 2-222 16,0-1-70 0,-2 6-94-16,-3 0-127 15,-6 3-152-15,-6-5-630 16,-9 4 87-16,-4 5 77 15,-3 1 70-15</inkml:trace>
  <inkml:trace contextRef="#ctx0" brushRef="#br0" timeOffset="53579.78">14781 4883 781 0,'-5'-1'43'15,"0"1"2"-15,2-2-23 16,-1-2-62-16,-1 1-133 15,-1 2 2 1,-3-1 1-16,2 2 2 16</inkml:trace>
  <inkml:trace contextRef="#ctx0" brushRef="#br0" timeOffset="54934.95">14749 4892 2570 0,'2'0'75'15,"-1"-1"15"-15,-1-2 3 16,1 2 1-1,1-1 4-15,-2 1 9 0,2 1 18 16,2 1 18-16,3 3 20 16,-2 8-35-1,4 5-16-15,-1 9-7 16,-1 7 3-16,1 4 3 16,0-1 0-16,-1 2-3 15,0-6-12-15,2-1-17 16,1-5-5-1,-3-1-17-15,3-4-2 0,1-6 11 16,2-3 7 0,5-5 7-16,7-1 11 0,8-4 0 15,6-1 5-15,13-4 6 16,10-3-7 0,3-4 8-16,3-5 8 15,8-7-10-15,-5-4-10 16,-4-1-2-16,-8 1-13 15,-9 1-14-15,-12 4-1 16,-11 2 4-16,-8 3 2 16,-6 4-4-16,-6 1-9 15,-5 5-6-15,2-2-13 16,-2 2-60-16,-1 1-46 16,1-1-44-1,0 3-105-15,-2 2-220 16,3-8-808-16,-3 3 76 15,-7-2 68-15,-6-4 64 16</inkml:trace>
  <inkml:trace contextRef="#ctx0" brushRef="#br0" timeOffset="72498.41">5095 4178 1958 0,'0'-3'126'0,"0"-2"24"15,0-2 12 1,0 0 9-16,0-1 20 16,0 0 29-16,0 1 31 15,0 1 24-15,0-2 24 16,0 3-77-16,0 1-28 31,0 1-17-31,0 1-5 0,0-1-2 0,0 3-18 16,0 0-23-16,0-2-21 15,0 2-9-15,0 0-6 16,0-2-17-16,3-1-10 16,6-3-5-1,4-4-8-15,10-2-4 16,8-2-2-16,6 1-6 15,6 1-8-15,2 1-17 16,1 1-13 0,-2 5-6-16,-4 1 2 15,-6 2-1-15,-4 2 0 0,-3 0 1 16,-2 0-4-16,2 2 5 16,2 2-4-16,0 1 1 15,1 3 0 1,-1 1 5-16,-1-3-5 0,-4 2 2 15,-1-3 3 1,-2-4 0-16,0 1 0 31,1-2-1-31,1-2 3 0,1-3 0 0,4-2-1 16,1-4 0-16,-4-3-2 16,2-1 3-16,-3 2-4 15,-1 2 0-15,-1 6-3 16,0 2 2-1,2 4-2-15,7 4 2 0,2 4 0 16,5 0 0-16,3 2 1 16,-2-1 0-1,0-5 1-15,-1-4 1 16,-4-1 5-16,-6-4-4 16,-2-2 2-16,-4-4 6 15,-5-2 11-15,-4-3 19 16,-6 1 19-16,-1 1-1 15,-2 3-3 1,-2 2-9-16,-1 4-111 16,-1 3-157-16,-7-1-1086 0,-10 5 83 15,-17 1 75-15,-19 1 67 16</inkml:trace>
  <inkml:trace contextRef="#ctx0" brushRef="#br0" timeOffset="73397.92">3829 3980 883 0,'0'0'81'16,"0"0"19"-16,0 0 13 15,0 0 16-15,0 0 16 16,0 0 18-1,0 0 22-15,0 0 16 16,0 0 17-16,0 0-50 0,0 0-23 16,0 0-17-1,0 0-29-15,0 0-105 0,2-2-578 16,2 2 18 0,0-2 17-16,6 1 15 15</inkml:trace>
  <inkml:trace contextRef="#ctx0" brushRef="#br0" timeOffset="75905.32">4391 10342 3541 0,'0'0'110'16,"0"1"28"-1,0-1 26-15,0 2 29 16,0-2 25-16,0 0 44 16,0-2 56-16,0 2 58 15,0 0 63-15,0 0-32 16,0 0-49-16,0-1-25 16,0 0-24-16,0-3-29 15,1-4-23 1,-1 1-44-16,2-7-63 15,-2 0-58-15,0-1-62 16,0-3-27-16,0 2-3 16,-2 0 0-16,-3 1 0 15,-2 1 0-15,-4 4 0 16,-4-2 0-16,-1 5 0 16,-3 1 0-16,-2 2 0 15,-2 1 0 1,0 3 0-16,-1 1 0 0,-3 4 0 15,0 4 0-15,-2 5 0 16,2 5 0 0,1 4 0-16,5 4 0 15,4 3 0-15,6 3 0 16,5 1 0-16,5 2 0 16,1-4 0-16,1-2 0 15,7-3 0-15,3-6 0 16,5-6 0-1,8-7 0-15,4-5 0 0,2-5 0 16,0-7 0-16,1-5 0 16,-4-5 0-1,-1-5 0-15,-4-5 0 16,-2 0 0-16,-4 4 0 16,-3 2 0-16,-6 9 0 15,1 4 0-15,1 7 0 16,5 8 0-16,4 8 0 15,7 9 0 1,0 4 0-16,-2 6 0 0,-2 0 0 16,0-1 0-16,-3-3-179 15,4-5-303-15,5-41-1280 16,3 25 146 0,-1-10 126-16,5-5 111 15</inkml:trace>
  <inkml:trace contextRef="#ctx0" brushRef="#br0" timeOffset="77360.63">5126 10064 3672 0,'0'-3'254'0,"0"0"156"15,0-1 28-15,0 0 10 16,0 0 9-16,0 4 12 16,0-1 12-1,0 1 11-15,0 5 14 16,0 9-172-16,-1 9-127 15,-7 12-184-15,-5 12-23 16,-7 7 0-16,-4 5 0 16,0 0 0-16,0-5 0 15,4-7 0-15,7-8 0 16,3-9 0-16,4-8 0 16,3-9 0-1,2-4 0-15,1-5 0 16,1-4 0-16,-1-4 0 15,0-7 0-15,6-10 0 16,7-11 0-16,4-12 0 16,9-10 0-16,6-10 0 15,0-2 0 1,-1-5 0-16,-2 1 0 0,-3-1 0 16,-1 6 0-16,-6 5 0 15,-1 8 0-15,-3 10 0 16,-2 9 0-16,-6 8 0 15,-3 6 0 1,-1 9 0-16,-1 4 0 16,-2 2 0-16,5 2 0 15,1 0 0-15,7 6 0 16,3 4 0-16,6 7 0 16,2 5 0-16,4 15 0 15,-1 9 0-15,1 9 0 16,-2 5 0-16,-1 7 0 15,-3-1 0-15,0 0 0 32,2-6 0-32,-2-2 0 0,1-7 0 15,2-4 0 1,-5-5 0-16,-4-6 0 0,-2-6 0 16,-4-5 0-1,-4-7 0-15,-1-7 0 16,-2-2 0-16,-2-4 0 0,-1-3 0 15,3 0 0-15,-6-3 0 16,0-5-437-16,0-48-1385 16,-3 33 155-1,-1-8 134-15,-2-2 116 16</inkml:trace>
  <inkml:trace contextRef="#ctx0" brushRef="#br0" timeOffset="77998.11">5143 10285 3389 0,'-1'0'167'0,"-1"0"27"16,1 0 21-16,0 0 28 16,1 0 73-16,0 0 75 15,0 0 85-15,4 0 13 16,6 0 12-16,12 0-102 15,11-2-77-15,13 1-25 16,8-2-18-16,3-1-28 16,0-3-81-16,-4 2-78 15,-8 0-92 1,-7 1 0-16,-8-1 0 16,-9 2 0-16,-9 1 0 15,-3 0 0-15,-7 1 0 0,0 1 0 16,-2 0 0-1,0 0 0-15,0 0 0 16,0 0 0-16,0 0-149 16,0 0-321-16,0-12-1303 15,0 8 147-15,-3-3 128 16,0-1 112-16</inkml:trace>
  <inkml:trace contextRef="#ctx0" brushRef="#br0">6443 9975 4120 0,'6'0'160'0,"1"-1"18"16,0-2 31-16,5-5 53 16,-2 0 27 15,0-3 20-31,0-2 36 0,0-1 37 0,-6-2 36 0,-2-1-105 15,-1-6-58 1,-4 2-18-16,-1-5-29 16,-7 2-58-16,-5 1-25 15,-6 2-17-15,-8 6-34 16,-6 6-35-16,-6 5-29 16,-3 1-10-16,-4 4 0 15,0 6 0-15,1 5 0 16,5 4 0-16</inkml:trace>
  <inkml:trace contextRef="#ctx0" brushRef="#br0" timeOffset="82049.26">2322 12048 4578 0,'0'-2'263'16,"1"2"57"-16,-1 0 32 15,0-2 11-15,3 4 7 16,4-2 8-16,8 0 6 16,11 0 9-16,11 0 7 15,15 0-151-15,7-2-151 16,6-2-60-16,3-3-33 15,-3 0-5-15,-4-2 0 16,-6 0 0-16,-12 2 0 31,-10 2 0-15,-11 3-112-16,-12 2-183 0,-7 2-120 0,-5 5-309 0,-10 1-804 16,-14 6 112-1,-6 4 98-15,-12-1 87 16</inkml:trace>
  <inkml:trace contextRef="#ctx0" brushRef="#br0" timeOffset="82276.15">2327 12327 3807 0,'-13'10'202'16,"5"-1"119"0,0 3 102-1,8-1 9-15,24-5 10 0,20-5 12 16,14-2 9-16,14-3 12 0,11-3 11 15,-5-3-169 1,-3-3-63-16,-10-1-139 16,-11 4-115-16,-12 0-132 0,-10 4-197 15,-10 3-222 1,-10-67-1117-16,-7 56 132 16,-2-2 114-16,-1-4 102 15</inkml:trace>
  <inkml:trace contextRef="#ctx0" brushRef="#br0" timeOffset="82652.81">2660 11913 3889 0,'1'-5'141'15,"6"-3"34"-15,8 1 59 16,11-1 96-16,11 5 81 31,15 3 18-31,9 8 10 0,4 7 9 0,-2 8 11 16,-6 12-121-16,-11 15-30 16,-13 4-35-1,-14 9-65-15,-13 1-109 16,-14-1-89-16,-10-6-10 15,-12-4 0-15,-8-6 0 16,-9-7-276-16,3-3-255 16,-4-12-1193-1,3-5 141-15,8-7 122 16</inkml:trace>
  <inkml:trace contextRef="#ctx0" brushRef="#br0" timeOffset="85703.51">6474 9762 3287 0,'0'0'151'0,"0"-1"24"0,0-1 22 0,0 1 31 16,0 1 27 0,0-4 64-16,0 0 62 15,1 0 72-15,-1 0 49 16,0 1-115-16,1-1-41 15,-1 0-19-15,0 1-19 0,0 2-31 16,0 0-26-16,0-2-68 16,-4 0-64-16,-5 1-74 15,-6-2-45 1,-6 0 0-16,-6 1 0 16,-8 2 0-16,-7-1 0 15,-1 2 0-15,-3 2 0 16,-1 2 0-1,3 4 0 1,3 3 0-16,10 7 0 16,5 6 0-16,14 4 0 0,8 6 0 0,11 2 0 15,14 1 0-15,13 2 0 16,8-1 0 0,12-1 0-16,0 2 0 15,-8-1 0-15,-8 1 0 16,-15 0 0-16,-14 0 0 15,-11-2 0-15,-11-3 0 16,-11-3 0-16,-8-4 0 16,-6-5 0-16,-2-6 0 15,-2-6 0-15,4-4-17 16,6-4-273-16,2-4-184 16,4-5-1256-1,2 0 141-15,5 1 123 16,0-4 107-16</inkml:trace>
  <inkml:trace contextRef="#ctx0" brushRef="#br0" timeOffset="87285.32">2468 13144 5946 0,'1'0'237'0,"-1"0"3"16,4-4 3-1,6-5 3 1,3-4 3-16,7-4 4 0,1-8 2 0,-1-4 4 16,-4-4 4-16,-8-2-263 15,-5-5 0 1,-1-3 0-16,-7 4 0 16,0 3 0-16,-2 8 0 15,2 8 0-15,-1 11 0 16,4 7 0-16,0 8 0 15,2 12 0-15,0 10 0 16,2 9 0-16,3 7 0 16,1 1 0-16,6-3 0 15,1-1-275-15,1-6-120 16,4-4-171 0,52-12-1043-16,-51-6 124 0,1-7 107 15,-1-8 95-15</inkml:trace>
  <inkml:trace contextRef="#ctx0" brushRef="#br0" timeOffset="87929.72">2789 13030 3707 0,'0'-12'269'15,"0"1"156"-15,0-2 11 16,0-2 9-16,0 3 11 16,0 7 11-16,5 2 12 15,-1 6 10-15,5 4 15 16,0 6-178-16,3 5-138 15,-1 4-188-15,-4 1 0 16,-2-2 0-16,0-2 0 16,-2-4 0-16,-2-4 0 15,1-5 0-15,-1-5 0 16,-1 1 0 0,0-8 0-16,2-7 0 15,2-6 0-15,6-5 0 16,3-4 0-16,7 1 0 15,-1 3 0 1,0 3 0-16,0 6 0 16,1 6 0-16,-2 4 0 0,1 6 0 62,2 9 0-62,-3 4 0 16,-3 4 0-16,-3 5 0 0,-3 5 0 15,-4-5 0-15,-4 0 0 0,1-3 0 0,-2-8 0 0,0-1 0 16,0-6 0-16,0-2 0 0,0-2 0 16,0-6 0-1,0-6 0-15,1-8 0 0,5-9 0 16,5-4 0-16,4-3 0 16,3 6 0-16,4 7 0 15,1 8 0 1,2 9 0-16,1 7 0 15,0 12 0-15,-1 9 0 16,-4 7 0-16,-4 7 0 16,-5 5 0-16,-8 0 0 15,-1-2 0 1,-3-3 0 0,-3-3-179-16,-1-4-193 0,1-5-255 0,-3-11-998 15,-2-7 126-15,2-7 110 16,2-8 97-16</inkml:trace>
  <inkml:trace contextRef="#ctx0" brushRef="#br0" timeOffset="101098.3">5063 10991 2479 0,'0'2'108'0,"0"-2"14"0,0 1 19 16,1-1 20-16,-1 0 13 15,0 0 17-15,0 0 9 16,0 0 11 0,0 0 10-16,0 0-73 0,0 0-30 15,0 0-8 1,0 0-9-16,0 0-9 15,0 0-2-15,0 0-9 16,0 0-3 0,0-1-1-16,0 1-5 0,0 0-7 15,0 0-3 1,0 0-6-16,0 0-9 0,0 0-12 16,0-2-12-1,0 1-4-15,0 1-5 16,0-1-9-16,0-1-6 0,0 1-63 15,4 1-187-15,3-3-858 16,-2-2 62 0,4 1 55-1,-2-6 50-15</inkml:trace>
  <inkml:trace contextRef="#ctx0" brushRef="#br0" timeOffset="102731.33">5155 10852 3001 0,'-1'2'135'15,"-2"-2"18"-15,0 1 20 16,0-1 25 0,-2 0 24-1,1 0 26-15,0 0 25 16,-5 1 60-16,-1-1 64 0,4 0-64 31,0 0 4-15,1 0 15-16,4 0 0 0,4 0-24 15,11 0-19-15,13 0-23 0,11 0-31 0,14-1-87 16,8 1-89-16,2-1-58 31,-4-1-52-31,-4-2-38 16,-7-2-15-16,-9 0 4 0,-6-3 0 15,-6 3 1-15,-8-1 11 16,-5 1 21-16,-7 2 25 16,-1 3 9-1,-5 1-10-15,0-2 9 0,-6 2 2 16,-7 0 1-16,-12 0-4 16,-10 0 5-16,-15 3 2 15,-9 1 2 1,-3 5-6-16,1 1 15 15,3 3 10-15,8-1-3 16,6 0-2-16,13-1-4 16,9-3 8-16,7-1-8 15,11-3 8-15,3-4 3 16,6 1 6-16,10-1-6 16,7 0 7-16,9 0-2 15,17 0-12 1,5-1-28-16,5-3-47 15,0-1-28-15,-2-1-27 16,-5-1-21-16,-11 0 1 16,-11 2-3-16,-10 1-10 15,-12 2 1-15,-8 2 33 16,-18-2 51-16,-11 2 104 16,-17 2 82-16,-12 0 50 15,-9 2 35-15,6 1 7 16,10 1 3-16,16 0 10 15,14-4-214-15,15 1-232 16,9-3-1433 0,9 0 130-16,8-7 113 15,4-4 101-15</inkml:trace>
  <inkml:trace contextRef="#ctx0" brushRef="#br0" timeOffset="115114.51">4385 12055 3678 0,'0'0'79'16,"0"-1"19"-16,0 1 12 15,2 0 8-15,-2 0 20 16,4 0 27-16,-3 0 29 15,1 0 38-15,-1 0 79 16,2 0 15-16,-3 0 6 16,2 0 4-16,-1-2 0 15,-1 0 1-15,0-2-15 16,2 1-25-16,-1-3-27 16,-1-1-39-1,0 0-87-15,0-1-63 0,0 0-45 16,0-4-23-1,0 1-6-15,-3 0-7 16,-1-1 0-16,-1-2 0 16,-3 3 0-16,1 1 0 15,-2 0 0-15,0 2 0 16,-4 1 0 0,2 1 0-16,-2 2 0 0,0 3 0 15,-2 0 0-15,1 1 0 16,-3 1 0-16,2 2 0 15,-4 1 0-15,2 4 0 16,-3 3 0-16,2 3 0 16,0 2 0-16,0 3 0 15,2 1 0 1,1 6 0-16,0-1 0 16,1 3 0-16,4 2 0 15,2-2 0-15,1-1 0 16,3 0 0-16,3-2 0 15,1-4 0-15,0 0 0 16,0-3 0-16,0-3 0 16,1-3 0-16,3-2 0 15,2-4 0 1,3 1 0-16,6-7 0 16,1 0 0-16,6-3 0 0,2-4 0 15,0-2 0 1,0-5 0-16,2-3 0 15,-4-3 0-15,-3 0 0 16,-1 0 0-16,-4 4 0 16,-3 0 0-16,-4 5 0 15,-2 6 0-15,-3 1 0 16,3 2 0 0,5 5 0-16,1 4 0 15,8 7 0-15,3 5 0 0,2 4 0 16,-2 1 0-1,-4 1 0-15,-1-3-122 16,-4-3-277-16,53-3-1400 16,-51-8 151-16,2-3 131 15,-1-11 115-15</inkml:trace>
  <inkml:trace contextRef="#ctx0" brushRef="#br0" timeOffset="118994.46">5473 11853 2911 0,'2'0'69'16,"-2"0"24"-16,3 0 24 15,-1 0 29 1,-2 0 32-16,0 0 41 16,1 0 43-16,1-2 37 31,-1 1 62-31,1-2 31 16,-1-1-14-16,1 0-9 0,-1-4-17 0,-1 0-21 15,2-1-25-15,-2-4-38 16,-3 1-40-16,-5-2-37 15,-2-2-58-15,-9 1-73 32,-8 1-29-32,-3 5-10 15,-6 5 1-15,-4 1-7 0,-4 4-11 16,2 6-7-16,0 4-3 16,5 4 1-1,6 8-6-15,14 7 4 16,7 4-2-16,7 6 1 0,13 2-7 15,7 3-8-15,15 1-7 16,10 1 11-16,12-4-10 16,2 2 1-16,-3-1-1 15,-11 0 1 1,-10-2 11-16,-13 0 12 16,-14-2 32-16,-10-6 39 15,-17-5 12-15,-10-4-12 16,-7-8 14-16,-8-8-6 15,0-5 4-15,1-8-194 16,7-8-211-16,62-8-577 16,-47-5-614-16,8-5 111 15,13 0 97-15,8 3 86 16</inkml:trace>
  <inkml:trace contextRef="#ctx0" brushRef="#br0" timeOffset="119762.54">5639 11726 5360 0,'0'-3'290'0,"3"2"6"16,1 2 3-16,4 8 5 15,4 11 4-15,3 11 6 16,-1 12 4-1,-2 7 6-15,-1 4 5 16,-4-4-280-16,-2-1-49 16,-4-6 0-16,1-5 0 15,-1-9 0-15,1-11 0 16,-1-4 0-16,9-10 0 16,3-7 0-16,9-7 0 15,4-9 0-15,7-5 0 16,3-1 0-16,5-4 0 15,-2 8 0-15,4 6 0 16,-6 7 0 0,-2 4 0-16,-5 9 0 15,-5 8 0-15,-9 7 0 16,-8 4 0-16,-9 7 0 16,-12 2 0 15,-7-3 0-31,-9 1 0 0,-10-5 0 0,-2-5 0 0,1-3 0 15,1-7 0-15,3-7 0 16,9-4-189-16,8-7-169 16,10-5-194-1,3-46-1093-15,12 29 128 16,10-6 113-16,10-3 99 16</inkml:trace>
  <inkml:trace contextRef="#ctx0" brushRef="#br0" timeOffset="120385.12">6343 11935 5077 0,'2'1'317'16,"2"8"4"-1,-1 4 7-15,2 10 4 16,-4 11 8-16,-1 9 4 15,-3 3 7-15,-1 1 6 16,-4 2 7-16,1-9-304 16,-3-3-60-16,3-10 0 15,4-8 0-15,0-6 0 16,3-9 0-16,-1-3 0 16,1-9 0-16,0-10 0 15,3-12 0-15,5-18 0 16,10-16 0-1,3-5 0-15,4-3 0 16,5 2 0-16,-1 13 0 16,-3 12 0-16,-4 11 0 15,-8 11 0-15,-1 7 0 16,-3 8 0-16,2 5 0 16,2 6 0-16,5 5 0 15,0 9 0-15,2 5 0 16,1 6 0-16,-5 7 0 15,2 0 0 1,-3 2 0-16,1 2 0 16,-4 0 0-1,2-2 0-15,-4 1 0 16,0-6 0-16,-2-3 0 16,-1-4 0-16,1-5 0 0,-2-7 0 15,0-2 0-15,-3-4 0 16,-2-3 0-16,-1-2 0 15,-1-1 0-15,0-1-329 16,-1-5-312-16,-7-5-1039 16,-4-7 135-16,-7-1 115 15,-3-5 103 1</inkml:trace>
  <inkml:trace contextRef="#ctx0" brushRef="#br0" timeOffset="120655.92">6392 12176 4325 0,'0'0'312'16,"0"-1"61"-16,8-3 6 15,8-3 8-15,13 0 8 16,8-5 8-16,11-4 8 16,-1 1 9-16,-6 1 10 15,-9 1-139-15,-9 4-226 16,-10 0-65-16,-7 4 0 15,-5 1-248-15,-1 3-202 16,0-10-1303 0,0 6 146-16,0-3 124 15,2-4 110-15</inkml:trace>
  <inkml:trace contextRef="#ctx0" brushRef="#br0" timeOffset="135445.9">13285 6331 1597 0,'0'0'131'0,"0"1"30"16,3-1 23-16,-6 0 17 15,3 0 17-15,0 0 12 16,0-1 12-16,0-1 8 16,0 0 9-1,3-2-99 1,4 0-38-16,0-2-29 0,3 1-21 0,7 2-12 16,0-1-17-1,2 0-11-15,-1 0-8 16,1 4-4-16,0-1-4 15,0 1-5-15,-2 0 2 16,3 0 2 0,-3 0-4-1,2 0-2-15,-4 1 2 0,-1 2 1 0,-5-2-3 16,2 5 2-16,-1-3-1 31,2 3 2-31,-3-3 3 0,5 2-1 0,-1-2 0 16,3-1-1-16,0-2 3 15,0 2 0 1,1-2 7-16,2 0-1 16,1 0 7-16,-4 0 4 15,0-2-2-15,1 2-2 16,-1-4 0-16,-3 2 1 16,4-2-2-16,-2 0-2 15,-1 1-4-15,1 0-2 16,-1 2-8-16,-1-2-5 15,-2 3-1 1,-1-1-3-16,-2 1-3 16,1 0 0-16,-2 0 1 15,2 0 1-15,0 0-2 16,4 0-1-16,3 0 2 16,1 3 0-16,0-2 0 15,3 0 1-15,-6 0 2 16,2-1 0-1,-1 0 2-15,-1 0-2 0,-3-1 2 16,5 1-1-16,-1 0-1 16,2 0 1-16,-2 0-1 15,5 0 0-15,-3 0-1 16,0 0 0 0,-2 0-2-16,1 0 1 46,0 0-2-46,-2 0 1 0,-1 0 3 0,0 0 0 0,-1 0 9 0,-2 0 7 16,0 0 4-16,3-1 6 16,-2 0 1-16,5-2 1 15,-1-1 3-15,2 0 0 16,0 0 1 0,-1-1-3-16,0 1-6 0,-3 2-7 15,-4-2-4 1,-1 1-1-16,-2 2-3 15,-1-2 1-15,-1 0 3 16,0 0 0-16,2 0 2 16,2 0 1-16,0-3-2 15,1 0 1-15,-2 0 3 16,3-1 4-16,-4 0 11 16,-2 0 9-16,-1 1 7 15,-1-1 13-15,-2-3 22 16,0 0 11-16,0 1 1 15,0-1 7 1,0 1-1-16,0-2-7 16,0 2-6-16,0-3-14 15,0 3-10-15,0-1-15 16,0 3-28-16,0 2-14 16,0 2 1-16,0 1-97 15,0 0-136-15,0 0-1170 16,0 2 94-16,0-4 83 15,-2-2 75 1</inkml:trace>
  <inkml:trace contextRef="#ctx0" brushRef="#br0" timeOffset="141974.24">7603 11843 3882 0,'1'0'90'16,"1"0"20"-16,-1 0 11 15,3 0 17-15,1 0 31 16,-2 0 50-16,4-2 94 15,-1 0 86 1,-4-4 31-16,3 2-54 0,-2-3-30 16,-2-1-20-1,1-1-4-15,-2-1-16 16,0 0-29-16,0-4-53 16,-6 1-106-16,-6-1-93 15,-9 2-25-15,-10 1 0 16,-6 4 0-16,-9 4 0 15,-2 3 0-15,0 3 0 16,3 2 0-16,2 6 0 16,7 3 0-16,9 5 0 31,8 4 0-31,6 3 0 16,9 1 0-16,2 2 0 15,8 0 0-15,7 2 0 0,4-1 0 16,9 1 0-16,7-1 0 15,5 1 0-15,4 0 0 16,-3 2 0-16,-2-1 0 16,-2 4 0-1,-5 0 0-15,-8 0 0 16,-12-1 0-16,-7-2 0 16,-12-3 0-16,-17-3 0 15,-14-5 0-15,-13-6 0 16,-11-7 0-16,-3-5 0 15,1-3-169-15,8-6-254 16,12-13-1357-16,12 0 149 16,13-4 128-16,13-6 112 15</inkml:trace>
  <inkml:trace contextRef="#ctx0" brushRef="#br0" timeOffset="144060.89">2306 14147 4467 0,'-3'0'245'15,"1"0"115"-15,1-2 6 16,-2 2 8 0,3 0 6-16,0 0 9 15,0 0 7 1,0 0 8 0,3 0 8-16,4 2-145 0,9 1-136 15,13-1-131 1,11 1 0-16,10 0 0 0,6-2 0 0,0-1 0 15,2 0 0-15,-3 0 0 16,-8-1 0-16,-2 1 0 16,-10-1 0-1,-9-1 0-15,-12 1 0 16,-6-1 0-16,-7 2-12 16,-2 0-306-16,-7 2-193 15,-2-4-1203-15,-7 4 139 16,-8 2 120-16,-3 1 106 15</inkml:trace>
  <inkml:trace contextRef="#ctx0" brushRef="#br0" timeOffset="144387.12">2184 14454 3662 0,'0'5'119'0,"-1"1"48"15,7 0 37-15,14 2 77 16,16-3 91-16,17-4 70 16,14-1 11-16,7-1 10 15,2-4 11-15,-8 1-84 16,-7-2-38-16,-11 0-51 16,-8 1-38-16,-9-1-89 15,-10 1-100-15,-8 2-74 16,-8 2-248-1,3-3-201-15,-4-7-1303 16,-2 1 144 0,1-3 125-16,2-7 110 0</inkml:trace>
  <inkml:trace contextRef="#ctx0" brushRef="#br0" timeOffset="145072.05">2511 14027 2269 0,'0'-2'54'16,"0"2"28"-16,0-1 15 16,0 0 8-1,0-1 15-15,0 2 14 0,0 0 8 16,0 0 7 0,0-1 7-16,0 1-35 15,0 0 2-15,0-2-14 16,0 2 0-16,0 0 7 31,0-1 3-31,0-1-7 0,0 0-3 0,0 1 3 16,0 1-2-16,0-1-4 15,0-1-10-15,1 1-14 16,1-2-14-16,2 2-13 16,-1-2-13-1,1-1 5-15,1 0 12 16,-1-2 15-1,-1 1 23-15,0-2 68 0,-1 0 71 16,0 1 69-16,-1 0 7 16,1 0 4-16,-2 4-1 15,1 0-9-15,5 0-13 16,6 2-20-16,9 3-29 16,13 6-81-16,10 8-81 15,7 12-75 1,5 12-7-16,0 8 0 15,-2 7 0-15,-8 3 0 16,-8-4 0-16,-6 0 0 16,-12-3 0-16,-10-6 0 15,-6-5 0-15,-10-3 0 16,-11-5 0-16,-12-6 0 16,-11-1 0-16,-8-9 0 15,-2-2-262-15,-3-5-189 16,6-8-1296-16,6-1 143 15,10-1 124 1,8-1 110-16</inkml:trace>
  <inkml:trace contextRef="#ctx0" brushRef="#br0" timeOffset="145591.8">2275 15383 6814 0,'0'0'149'0,"3"0"0"0,6-4 1 16,4-5 2-16,1-3 0 16,8-9 2 15,0-8 1-31,-6-8 2 0,-6-12-1 0,-3-7-168 15,-6-7 3-15,-1-2 9 0,-3 9 0 16,-2 8 0 0,3 15 0-16,-2 15 0 0,0 12 0 15,1 11 0 1,1 14 2-16,1 14 10 16,5 9-2-16,5 9-10 15,2 4 0 1,4-6 0-16,2-3 0 0,-1-5 0 15,1-9-188-15,-1-7-239 16,7-11-1348-16,2-9 148 16,-1-8 128-16</inkml:trace>
  <inkml:trace contextRef="#ctx0" brushRef="#br0" timeOffset="146250.76">2663 15079 5653 0,'2'-6'266'16,"-2"2"4"-16,3 1 4 15,1-3 3-15,4 9 5 16,1 7 3-16,5 5 6 16,-1 5 2-16,0 6 7 15,-3 0-300-15,-3-1 0 16,-2-3 0-1,-4-7 0-15,-1-2 0 16,2-7 0-16,-2-3 0 16,1-3 0-16,3-7 0 15,3-8 0-15,4-5 0 16,6-6 0-16,0-3 0 16,6 3 0-16,-3 4 0 15,-1 6 0 1,1 8 0-16,1 6 0 15,-4 4 0-15,2 9 0 0,-2 5 0 16,-3 3 0 0,-6 1 0-16,-4 1 0 15,-1-1 0-15,-3-4 0 16,-1-3 0-16,1-6 0 16,1-3 0-16,-1-1 0 15,0-6 0-15,3-4 0 16,4-10 0-16,3-9 0 15,6-8 0-15,6-3 0 16,4-4 0-16,3 8 0 16,-2 7 0-1,-1 8 0-15,-3 10 0 16,0 10 0-16,-5 11 0 16,-5 10 0-16,-2 11 0 15,-7 7 0-15,-2 6 0 16,-2 2 0-16,-3-2 0 15,-2-5 0-15,-3-3 0 16,-1-8 0-16,1-7-321 16,5-8-375-16,-3-7-970 15,6-9 131 1,0-9 114-16,2-9 102 16</inkml:trace>
  <inkml:trace contextRef="#ctx0" brushRef="#br0" timeOffset="150036.02">5158 12758 2537 0,'0'0'116'0,"3"0"37"15,-3 0 33 1,1 0 29-16,-1 0 32 0,0 0 25 16,0 0 24-16,0 0 21 15,0-1 22 1,0 1-42-16,0 0-7 16,0-1 2-16,0-1-7 15,0 2-9-15,0-1-1 16,0 1 4-16,3-3-4 15,3 2-13-15,4-2-17 16,9 0-42-16,5-3-35 16,5-1-43-16,1 0-27 15,1 1-21-15,-5-2-30 16,-6 0-31-16,-4 2-13 16,-3 1-3-1,-7 1 0-15,-3 1 0 0,-2 2 0 16,1 0 0-1,-2 1 0-15,0 0-185 16,0-2-155-16,0 2-149 16,11 0-353-16,-13 0-606 15,-2 2 102 1,-3-1 89-16,-3 3 80 0</inkml:trace>
  <inkml:trace contextRef="#ctx0" brushRef="#br0" timeOffset="150544.6">5129 12850 2641 0,'0'4'114'0,"0"-1"40"16,0 1 37-16,0 0 32 15,1-3 32-15,7-1 33 16,3 2 29-16,8-2 44 15,5-2 48-15,1 2-31 16,6-3-4-16,-4 1-7 16,2-1-18-1,-8-2-14-15,2 1-29 16,-8 1-31-16,-2 0-24 16,-6 0-43-16,0 2-44 15,-1-1-60-15,-3 1-33 16,0 0-34-16,-1-1-18 15,0 2-19-15,-2 0 0 16,3-1 0-16,1 1 0 16,1 0 0-16,-2-1 0 15,0 1 0-15,1-1 0 16,-4-1 0-16,3 1 0 16,0-1 0-1,1 2 0-15,-4 0 0 0,3-1 0 16,-2 1 0-1,-1-2 0-15,2 1 0 16,-2 1 0-16,0 0 0 16,0-1 0-16,0 1 0 15,0 0-270-15,0 0-243 16,0-42-1217-16,-3 36 141 16,-3-2 123-16</inkml:trace>
  <inkml:trace contextRef="#ctx0" brushRef="#br0" timeOffset="157440.01">4572 14144 4570 0,'0'0'122'0,"0"0"116"0,0 0 112 31,0 0 5-31,2 0 7 0,-2 0 7 16,2 0 7 0,-2 0 8-16,1 0 6 0,-1 0-99 0,0 0-34 15,0 0-130-15,0 0-127 16,0 0 0-1,0-1 0-15,0-2 0 0,0-2 0 16,0-3 0 0,0-1 0-1,0-2 0-15,0-1 0 16,-1-2 0-16,-5-1 0 31,-1 0 0-31,-3 0 0 0,-3 0 0 0,-2 3 0 0,-2 1 0 16,0 2 0-16,-1 1 0 15,-2 2 0-15,0 3 0 16,-2 2 0-16,-1 1 0 16,1 1 0-1,-2 3 0 17,-1 3 0-32,0 4 0 15,-3 4 0 1,3 4 0-16,-1 4 0 0,3 2 0 0,2 4 0 0,5 2 0 0,1 2 0 15,5 2 0-15,4 0 0 16,5-1 0 0,-1 1 0-16,2-3 0 15,2-6 0-15,1-3 0 16,3-7 0-16,2 0 0 16,11-7 0-16,4-7 0 15,3 0 0-15,2-4 0 16,2-5 0-16,-1-3 0 15,-3-7 0-15,0-2 0 16,-5-7 0-16,-2-1 0 16,0 2 0-16,-3 0 0 15,-5 3 0-15,3 5 0 16,-3 1 0-16,-1 4 0 16,-3 2 0-1,3 5 0-15,1 1 0 16,2 4 0-16,4 2 0 15,3 4 0-15,2 8 0 16,1 5 0-16,-2 8 0 16,-2 4 0-16,-1 3 0 15,-4 2 0-15,0-3 0 16,-3 0 0-16,-3-4 0 16,2-6-99-1,1-6-284-15,19-4-476 16,-10-7-722-16,0-6 119 15,3-11 104-15,3-5 93 16</inkml:trace>
  <inkml:trace contextRef="#ctx0" brushRef="#br0" timeOffset="158534.18">5203 14177 3766 0,'1'0'124'0,"2"0"36"0,0 0 31 15,-2 0 45-15,2 0 59 32,-3 0 84-17,0 0 60-15,2 0 11 16,-2 0 9-1,1-2-85-15,3 0-43 0,-2-2-36 0,-1-5-31 0,1-3-48 0,-2-5-64 16,0 1-92 0,0-4-60-16,-3 1 0 15,-3 1 0-15,0 1 0 16,-4 3 0-16,-4 4 0 16,2 1 0-16,-2 5 0 15,-4 1 0-15,0 3 0 16,-1 0 0-1,-3 3 0 1,-1 4 0-16,1 2 0 16,1 5 0-16,1 6 0 0,2 3 0 15,2 5 0-15,5 4 0 16,2 4 0-16,4 0 0 16,2 2 0-16,3-5 0 15,0-1 0-15,1-4 0 16,3-7 0-16,2 0 0 15,1-8 0 1,3-3 0-16,5-3 0 0,2-4 0 16,3-3 0-1,3-3 0-15,1-5 0 0,0-1 0 16,-1-4 0 0,-1-4 0-16,-5-1 0 15,-1-1 0-15,-1 2 0 16,-4 1 0-16,-2 3 0 15,-2 4 0-15,-3 2 0 16,-2 2 0 0,-2 4 0-16,3 1 0 15,2 4 0-15,4 7 0 0,3 4 0 16,0 8 0-16,2 5 0 16,-3 4 0-1,-1-2 0-15,0-3 0 16,-1-3 0-16,0-3 0 0,-5-6-308 15,11-5-390 1,-7-6-972-16,4-8 133 16,1-10 114-16,4-9 101 15</inkml:trace>
  <inkml:trace contextRef="#ctx0" brushRef="#br0" timeOffset="160064.56">5598 13798 4075 0,'0'-6'318'0,"0"-1"79"0,0 1 7 16,0-2 10-16,0 3 9 15,0 4 8-15,0 1 11 16,0-2 10 0,2 7 11-1,2 6-180-15,0 8-194 0,4 9-89 16,2 12 0-16,-2 8 0 16,-2 4 0-16,0 0 0 15,0 2 0 1,-5-3 0-16,-1-4 0 15,1-6 0-15,-1-7 0 0,0-6 0 16,0-8 0 0,0-8 0-16,0-5 0 15,3-4 0-15,2-7 0 16,5-5 0-16,7-8 0 16,5-7 0-16,10-4 0 15,5-3 0 1,1 2 0-16,4 3 0 0,1 4 0 15,-5 4 0 1,-4 5 0-16,-3 4 0 0,-6 7 0 16,0 4 0-16,-5 4 0 15,-1 10 0 1,-3 6 0-16,-5 6 0 16,-6 2 0-16,-4 4 0 15,-10-5 0-15,-11-2 0 16,-8 0 0-16,-12-6 0 15,-7-6 0-15,-2-2 0 16,0-7 0-16,4-4 0 16,6-4 0-16,6-10 0 15,9-3 0-15,7 0 0 32,7-1 0-32,7 0-274 0,3 4-290 15,6 3-1151-15,7-1 140 16,7-1 120-16,11-2 106 15</inkml:trace>
  <inkml:trace contextRef="#ctx0" brushRef="#br0">6504 14012 5426 0,'4'-10'288'16,"3"1"5"-16,-3-2 4 0,1 0 4 16,-4 8 6-1,-1 7 4-15,0 9 5 0,0 10 6 16,0 12 4-1,-6 10-322-15,-5 8-4 16,-2 1 0-16,-6 4 0 16,0-9 0-16,1-4 0 15,3-10 0-15,4-6 0 16,4-10 0-16,5-6 0 16,1-8 0-16,1-3 0 15,0-8 0 1,1-10 0-16,-2-14 0 0,6-18 0 15,7-14 0-15,10-11 0 32,7-3 0-32,7-2 0 0,0 7 0 15,1 11 0-15,-4 7 0 16,-4 10 0-16,-4 8 0 16,-2 8 0-16,-4 5 0 15,-6 6 0-15,-2 5 0 16,-5 4 0-16,0 3 0 15,3 5 0-15,3 6 0 16,2 10 0-16,4 12 0 16,4 12 0-16,0 10 0 15,-2 8 0-15,3 3 0 16,-4 0 0-16,-2-3 0 16,-2-4 0-16,-3-6 0 15,-1-5 0 1,-3-10 0-16,2-5 0 15,-2-5 0-15,-3-8 0 16,0-4 0 0,-4-2 0-16,1-6 0 0,-2-2 0 15,0-1-406-15,-3-9-1425 16,-5-1 157 0,-7-6 135-16,-6-7 117 0</inkml:trace>
  <inkml:trace contextRef="#ctx0" brushRef="#br0" timeOffset="161258.98">6498 14199 4915 0,'0'-1'175'15,"4"-4"113"-15,9-2 37 16,9-4 6 15,14-1 5-15,10-1 6-16,8 3 7 15,-4-1 6-15,1 3 5 0,-8 2-360 0,-1 2-265 16,-9-7-1492-16,-1 9 145 16,-3-4 126-16,0-1 109 0</inkml:trace>
  <inkml:trace contextRef="#ctx0" brushRef="#br0" timeOffset="161918.15">7901 13782 5638 0,'3'-11'259'0,"0"-7"5"15,-1-7 2-15,1-6 4 16,-5 0 4 0,-2 2 4-1,-7 1 3-15,-6 5 6 0,-8 6 2 16,-13 10-204 0,-8 3-85-16,-3 6 0 0,-2 7 0 15,-1 9 0-15,10 3 0 16,6 8 0-16,7 6 0 15,9 1 0-15,11-1 0 16,5 2 0-16,8-3 0 16,15-1 0-1,7-1 0-15,14-2 0 16,10-4 0-16,9 1 0 16,2 1 0-16,-2 2 0 15,-7-1 0-15,-10 3 0 16,-13-1 0-16,-11 1 0 15,-12-1 0-15,-13-1 0 16,-16-4 0-16,-12-3 0 16,-14-7 0-16,-13-1 0 15,-7-10 0 1,-8-4-42-16,3-2-351 16,5-9-1430-16,8-8 156 15,12-3 134-15,16-5 116 16</inkml:trace>
  <inkml:trace contextRef="#ctx0" brushRef="#br0" timeOffset="164987.62">6498 14844 3074 0,'0'0'152'16,"-1"0"40"-16,-1-1 37 16,1 1 24-16,-1 0 31 15,2 0 85 16,0 0 95-31,0 0 53 0,0-2 13 0,2 1-115 0,5-2-44 16,10-1-38 0,8 0-39-16,14-3-20 15,6 0-32-15,3 0-92 0,3 1-102 16,0-3-48 0,-5 2 0-1,-6 2 0-15,-6-1 0 0,-7 1 0 16,-8 1 0-16,-8 0 0 15,-5 1 0-15,-3 2 0 16,-3 0 0 0,0 1 0-16,0-2 0 0,0 2 0 15,-6 0 0 1,-4 0 0-16,-10 2 0 16,-8 2 0-16,-11 2 0 15,-5 6 0-15,-6 4 0 16,-3 1 0-16,1 1 0 15,6 2 0-15,7-2 0 16,6-3 0-16,14-3 0 16,6-2 0-1,9-4 0-15,2-1 0 16,5-4 0-16,8 2 0 0,6-3 0 16,6 0 0-16,8 0 0 15,6 0 0 1,-1-2 0-16,1 0 0 15,-4-1 0-15,-2-1-59 16,-8 0-281-16,3 4-259 16,-3-3-1073-16,-3 0 132 15,-5-3 115-15</inkml:trace>
  <inkml:trace contextRef="#ctx0" brushRef="#br0" timeOffset="170909.64">2495 16313 5149 0,'0'-2'222'16,"0"2"78"-1,0 0 6-15,0-2 5 16,0 4 4-16,0-4 6 16,3 2 5-16,4 0 5 15,10 0 6-15,11 0-152 16,9-2-97-16,15 0-88 16,6-2 0-1,8-2 0-15,8-3 0 0,3 3 0 16,-4-3 0-16,1 1 0 15,-13 2 0 1,-11 0 0-16,-17 2 0 16,-11 0 0-16,-15 2 0 15,-5 2-126 1,-11 0-237-16,-8 6-231 16,-11-33-1055-16,-6 34 128 0,-11 2 114 15,-6 6 98-15</inkml:trace>
  <inkml:trace contextRef="#ctx0" brushRef="#br0" timeOffset="171203.52">2442 16577 4214 0,'-5'6'113'15,"4"-1"82"-15,-2 2 184 16,9-1 6-1,15-2 8-15,12-4 9 0,14 0 8 16,14-2 8-16,9-2 9 16,2-2-94-16,2-4-26 15,0-3-92-15,-9 1-215 16,-6 1 0 0,-11-1 0-16,-8 3 0 15,-10 1-149 1,-4 2-261-16,35-1-1380 0,-47-3 151 15,-3-2 129-15,-3-3 114 16</inkml:trace>
  <inkml:trace contextRef="#ctx0" brushRef="#br0" timeOffset="172250.67">2896 16026 4164 0,'0'-4'153'0,"0"1"85"0,0 0 102 0,0 0 38 0,0 1 21 15,0 2 12-15,5 0 9 16,8 0 8-1,9 4 10-15,11 3-137 16,13 5-31-16,6 7-98 0,1 5-115 16,2 8-39-16,-3 3-14 15,-7 4-4-15,-10 0 0 16,-9 2 0-16,-15 1 0 16,-7 0 0-1,-12-1 0-15,-8-4 0 16,-9-3 0-16,1-4 0 15,-5-6 0-15,0-3 0 16,4-4 0-16,4-5-294 16,2 1-187-16,3-6-1251 15,0 4 142-15,2 2 123 16,-5 1 106-16</inkml:trace>
  <inkml:trace contextRef="#ctx0" brushRef="#br0" timeOffset="172712">2781 17144 4624 0,'-1'4'351'0,"-1"1"5"16,2-3 7-16,-1 1 8 16,2 0 7-1,-1-3 6-15,0-2 8 16,2 2 10-16,2-5 6 16,4-9-246-1,3-6-162-15,0-10 0 0,2-8 0 16,-3-6 0-16,-1 1 0 15,-4 0 0-15,-3 7 0 16,-1 9 0-16,-1 9 0 16,-1 9 0-16,2 7 0 15,-1 7 0-15,0 8 0 16,3 10 0 0,3 8 0-1,1 5 0-15,6-1 0 16,0 3 0-16,3-6-210 0,0-7-179 15,16-3-449-15,-9-13-719 16,3-7 116-16,-3-9 102 16</inkml:trace>
  <inkml:trace contextRef="#ctx0" brushRef="#br0" timeOffset="173357.53">3106 16951 4464 0,'0'-8'344'0,"1"-1"20"15,-1 0 7 1,2-1 7-16,1 8 7 16,1 2 9-16,5 6 7 15,1 7 9-15,0 4 8 16,-1 7-171-16,0 5-232 16,-4-2-15-16,1-2 0 15,-3-3 0-15,-2-5 0 16,1-7 0-16,-2-2 0 15,1-7 0-15,-1-1 0 16,3-7 0 0,4-5 0-16,2-6 0 15,4-5 0-15,7-6 0 16,3 2 0-16,-1 2 0 16,1 6 0-16,-2 5 0 15,-3 8 0-15,-2 3 0 16,-2 8 0-16,-2 4 0 15,-4 6 0-15,-2 7 0 16,-1 5 0 0,-4 1 0-16,-1 2 0 15,0-2 0-15,0-3 0 0,0-8 0 16,0-4 0 0,0-4 0-16,2-7 0 15,0-3 0-15,2-12 0 16,7-6 0-16,6-13 0 15,5-6 0-15,7-5 0 16,4 7 0 0,-1 4 0-16,-4 12 0 15,0 10 0-15,-4 8 0 16,-5 11 0-16,-4 13 0 16,-1 11 0-16,-8 9 0 15,-3 7 0-15,-3 3 0 16,-5-1 0-16,-3-3 0 15,1-9-97-15,1-7-263 16,9-9-501-16,-5-13-727 16,4-7 121-16,5-14 105 15,3-17 93 1</inkml:trace>
  <inkml:trace contextRef="#ctx0" brushRef="#br0" timeOffset="175929.44">4775 16147 4260 0,'2'1'61'0,"-2"-1"25"16,1 0 41-16,2 1 20 16,-3-1 46-16,3-1 64 15,-2 1 46-15,1 0 32 16,-1-1 19-1,2-5-29-15,-3 2-9 0,0-3-17 32,1-4-36-17,-1-3-20-15,-1-1-44 0,-3-3-73 16,0-3-48-16,-4 0-27 0,-2 4-16 16,-6 1-19-16,2 3-8 15,-5 4-8-15,-3 4-9 16,-1 2 2-16,-3 3-6 15,-1 6 4-15,-2 4 0 16,3 5 16-16,1 5 2 16,5 5 0-1,0 5 6-15,4 0 2 16,0 5 4-16,7-1-2 16,1-1 1-16,7 1-1 15,1-3 1-15,5-6-20 16,2-5 0-16,8-5 0 15,6-5 0-15,8-6 0 16,0-3 0-16,3-2 0 16,0-5 0-16,-5-3 0 15,-4-1 0 1,-4-6 0-16,-3-1 0 16,-3-2 0-16,-3 3 0 0,2-3 0 15,-2 4 0 1,1 3 0-16,-4 2 0 15,4 2 0 1,-1 5 0-16,4 3 0 0,1 6 0 16,6 5 0-16,1 7 0 15,-2 3 0-15,0 9 0 16,-2-3 0 0,-7 1 0-1,-2-2-182-15,-1-4-220 0,24-2-1381 16,-25-6 150-16,1-10 128 15,1-4 112-15</inkml:trace>
  <inkml:trace contextRef="#ctx0" brushRef="#br0" timeOffset="176664.76">5366 16172 5279 0,'1'0'176'15,"-1"0"10"1,2 0 1-16,-1 0 4 0,2-1 4 15,1 0 5-15,2-3 5 16,0-2 15 0,1-3 3-16,-2-4-127 0,-2-3-52 15,-3-3-8 1,2-1 5-16,-4-2-1 16,-1-2 12-16,0 5 6 15,-5 1-6-15,1 5-11 0,-6 6-6 16,0 3-1-1,-5 3-10-15,-3 3-4 16,-3 5 3-16,-1 7 5 16,-2 4-8-1,1 11 2-15,5 3 14 16,0 7 4-16,5-1 4 16,7 2-1-16,3-4 3 15,5-5 3-15,1-6-2 0,4-4-5 16,7-9-9-16,4-5-8 15,7-4-15 1,3-6 0-16,1-6-1 16,0-3-2-16,-2-3 0 15,-2-2-2-15,-5-1-2 16,-4 6-1-16,-3 3 0 16,-3 5-2-1,5 1 3-15,-1 10-3 0,4 3 0 16,2 7 0-16,2 3 0 15,-3 6 0-15,-2 1 0 16,-1-4 0 0,-2-4 0-16,-5-5-219 15,2-2-156-15,2-6-338 16,-1-3-877 0,1-9 120-1,-2-9 105-15,1-8 95 16</inkml:trace>
  <inkml:trace contextRef="#ctx0" brushRef="#br0" timeOffset="177200.92">5653 15860 4509 0,'3'-13'358'15,"-2"-2"6"-15,2-1 8 16,0 2 7-16,0 5 8 15,0 9 6-15,4 11 10 16,0 8 7-16,-1 11 10 16,1 8-224-16,-2 9-196 15,-4 1 0-15,1-2 0 16,-2-1 0-16,0-4 0 16,0-7 0-1,0-7 0-15,0-8 0 0,0-6 0 16,0-7 0-16,4-4 0 15,6-6 0 1,3-6 0-16,12-5 0 16,8-4 0-16,7-4 0 15,5 0 0-15,3 5 0 16,1 3 0 0,-4 7 0-16,-1 4 0 15,-3 8 0-15,-6 5 0 0,-8 6 0 16,-8 6 0-1,-12 3 0-15,-6 0 0 16,-9 1 0 0,-15-3 0-16,-8-3 0 0,-9-3 0 15,-12-2 0-15,-6-4 0 16,2-3 0-16,4-4 0 16,1-3 0-1,12-5 0-15,7 0-258 16,11-5-159-16,13-4-1342 0,7-1 146 15,10-2 126-15</inkml:trace>
  <inkml:trace contextRef="#ctx0" brushRef="#br0" timeOffset="178147.14">6408 15736 5491 0,'0'-9'282'0,"0"0"5"16,0-1 3-16,0 3 5 15,0 8 5-15,0 10 4 16,2 10 5 0,-1 14 5-1,2 8 5-15,-1 8-319 16,-1 3 0-16,-1-1 0 0,2-8 0 15,-4-6 0-15,2-5 0 16,2-10 0-16,-2-7 0 16,0-8 0-16,4-6 0 15,3-3 0-15,6-4 0 16,9-8 0-16,7-5 0 16,4-3 0-16,6-5 0 15,3 0 0 1,-3 5 0-16,-2 4 0 15,-2 6 0-15,-8 4 0 16,-2 6 0-16,-9 4 0 16,-2 6 0-16,-7 6 0 15,-2 4 0-15,-4 3 0 16,-2-1 0-16,-8-1 0 16,-7-4 0-16,-4-2 0 15,-10-2 0 16,-7-4 0-31,-3-4 0 0,1-2 0 16,0-1 0-16,3-4 0 0,6-1 0 0,7-1 0 16,7 0 0-16,10-1-311 15,9-3-192 1,10-9-1218-16,9 3 140 16,9-2 122-16,14-4 105 15</inkml:trace>
  <inkml:trace contextRef="#ctx0" brushRef="#br0" timeOffset="184749.65">7279 16003 2887 0,'3'-5'159'16,"3"-3"46"-16,-2-2 42 15,1-3 42 1,-3 4 108-16,1-1 120 0,0 2 12 31,0 0 17-31,0 2 14 0,-3 2-129 16,2-1-39-16,-2 4-48 15,0 1-44-15,0 0-43 16,0 0-126-16,0 0-131 16,0 0 0-16,0 0 0 15,0 0 0-15,0 0 0 16,0-1 0-16,0 1 0 15,0 0 0 1,0-2 0-16,0 1 0 16,0-3 0-16,0-4 0 0,0 1 0 15,0-3 0 1,0 0 0 0,-2 0 0-16,-2 4 0 0,-4-3 0 31,-3 5 0-31,-5-2 0 0,0 2 0 15,-4 2 0-15,0 1 0 16,-1 0 0-16,-2 3 0 0,0 4 0 16,2 3 0-16,3 1 0 15,0 6 0 1,2 5 0-16,1 3 0 16,5 1 0-16,1 3 0 15,2 1 0-15,3 0 0 16,3-1 0-16,-1-2 0 15,2-4 0-15,0-2 0 16,3-4 0-16,4-3 0 16,2-3 0-1,4-6 0-15,7-2 0 0,1-1 0 16,0-4 0-16,2-4 0 16,-2-1 0-1,-3-6 0 1,-1-3 0-16,-4-3 0 0,0-1 0 15,-4 2 0-15,-2 1 0 16,-1 6 0-16,-3 2 0 16,1 4 0-16,-1 5 0 15,1-1 0-15,5 5 0 16,4 7 0-16,1 4 0 16,5 4 0-1,-1 7 0-15,0-3 0 16,-3 2 0-16,-1-4 0 15,-1 1 0 1,3-4-105-16,-3-1-280 0,33 1-565 16,-27-6-606-16,1-3 116 15,-1-6 102-15,7-3 90 16</inkml:trace>
  <inkml:trace contextRef="#ctx0" brushRef="#br0" timeOffset="186160.45">8442 15575 7361 0,'1'-5'91'15,"-1"-1"-1"-15,2-4 2 0,-1 0-1 0,-2-1 2 16,2-1-1 0,-2-1 1-16,-4-1 0 0,-5-3 2 0,-7 1-95 15,-8-2 0-15,-9 1 0 16,-11 6 0 0,-6 1 0-16,-3 7 0 15,-2 3 0-15,3 5 0 16,4 6 0-16,9 8 0 15,6 7 0-15,8 9 0 16,12 2 0-16,7 5 0 16,15 2 0-16,13 1 0 15,15-2 0-15,13 2 0 16,13-2 0-16,6-2 0 16,0 1 0-16,-9-2 0 15,-10-1 0-15,-16 0 0 16,-16-3 0-16,-15-1 0 15,-22-2 0 1,-18-6 0-16,-15-5 0 16,-11-6 0-16,-8-7 0 15,0-5 0-15,4-5 0 16,6-6-398-16,9-8-1434 16,11-3 156-16,11-5 136 15,13-3 117-15</inkml:trace>
  <inkml:trace contextRef="#ctx0" brushRef="#br0" timeOffset="187912.98">2704 17751 3821 0,'-1'0'163'15,"1"0"37"-15,-2 0 112 16,2 0 87-16,0 0 33 15,2 0 11-15,-2 0 10 16,1 0 10-16,4 0 12 16,3 0-150-16,10 0-31 15,6 0-39 1,5 0-129 0,9 2-96-1,9 0-30-15,4-2 0 0,4 0 0 0,1 0 0 16,-5 0 0-16,-7 0 0 15,-3 0 0-15,-9 0 0 16,-8 0 0-16,-8 0 0 16,-6 0 0-16,-6 0 0 15,-2 0-257-15,-4 2-112 16,-4 2-176 0,-5-8-1081-16,-5 9 125 15,-7 3 111-15,-6-1 96 16</inkml:trace>
  <inkml:trace contextRef="#ctx0" brushRef="#br0" timeOffset="188215.7">2698 18040 4166 0,'0'3'163'15,"0"1"163"-15,8 0 62 16,3 2 8 15,12-4 8-31,12 1 10 0,13-3 7 0,4 1 10 0,7-2 9 16,3 1-125-16,-1-3-56 15,-6-1-191-15,-8 0-68 16,-8-2 0 0,-10-1 0-16,-6 1 0 15,-4 2 0-15,-3-2-115 31,-3 1-248-31,3 0-241 0,-5-6-1045 0,-2-1 128 16,-3-6 114-16,-2-6 98 16</inkml:trace>
  <inkml:trace contextRef="#ctx0" brushRef="#br0" timeOffset="188878.58">3067 17534 3751 0,'-2'-1'165'0,"2"0"37"16,-2-2 44-16,2 0 55 16,0 2 112-16,4 1 31 15,4 0 11 1,9 3 11-16,10 3 11 0,12 4-150 15,6 4-32-15,3 8-35 16,2 2-50 0,0 5-60-16,-8 5-121 15,-6 6-29-15,-7 8 0 16,-13-1 0-16,-10 5 0 0,-8 0 0 16,-8-2 0-16,-11-4 0 15,-4-3 0-15,-8-5 0 16,-3-8 0-1,-2-5 0-15,2-6 0 16,5-6-327-16,7-2-283 16,3-5-1079-16,7-4 136 15,3-2 116 1,4 0 104-16</inkml:trace>
  <inkml:trace contextRef="#ctx0" brushRef="#br0" timeOffset="214524.2">8121 16438 3705 0,'0'-4'164'31,"0"-3"53"-31,0-1 133 0,0-3 82 0,0 1 11 16,0 2 10-16,0 3 11 15,0 0 11-15,0 2 12 31,0 3-130-31,0 0-52 0,4 0-58 16,8 0-155-16,10 0-92 16,8 0 0-16,8-1 0 15,1-2 0-15,-6 3 0 16,-7-2 0-16,-12 1 0 16,-8 0 0-16,-7 1 0 15,-14 0 0-15,-8 0 0 16,-7 1 0-16,-7 0 0 15,0 1 0 1,10 2 0-16,11 2 0 16,10-4 0-16,10-1-186 15,11 1-196-15,15-2-391 16,-1 0-808-16,1 0 119 16,-2-4 104-16,-13-4 93 15</inkml:trace>
  <inkml:trace contextRef="#ctx0" brushRef="#br0" timeOffset="-211742.28">5063 17660 2347 0,'0'1'148'15,"0"-1"49"-15,0 2 47 16,0-1 43-16,0-1 41 16,0-1 102-16,0 1 108 15,0 0 48-15,0 0 19 16,0 0-116 15,0-2-36-31,0 1-49 0,0-2-46 16,0 0-46-16,1-3-41 0,-1 0-115 0,0-2-118 15,0 0-38 1,3-3 0-16,-6-1 0 16,2 1 0-16,-5-1 0 15,-3 2 0-15,-5 2 0 16,-4 3 0-16,-5 2 0 16,-3 3 0-16,-4 0 0 15,0 9 0-15,-1 2 0 16,-2 4 0-16,6 7 0 15,3 4 0-15,4 2 0 16,3 2 0-16,8 3 0 16,3-3 0-1,5 1 0-15,0-7 0 16,2-3 0-16,3-3 0 16,2-4 0-16,4-6 0 15,5-5 0-15,6 0 0 16,1-7 0-1,3-7 0 1,2-3 0-16,-2-3 0 0,-1-4 0 0,-2 2 0 16,-2-1 0-16,-3 4 0 15,-4 2 0 1,-1 5 0-16,-1 4 0 16,1 1 0-16,1 4 0 15,1 2 0-15,5 5 0 16,-1 5 0-16,2 4 0 15,0 7 0-15,-6-2 0 16,0 2-280 0,0-2-139-16,6-5-358 15,-7-6-770-15,6-2 115 0,-3-6 101 16,7-8 89-16</inkml:trace>
  <inkml:trace contextRef="#ctx0" brushRef="#br0" timeOffset="-210967.06">5747 17665 5084 0,'3'-1'72'63,"0"1"3"-63,3-3 9 15,-1 0 20-15,4-2 10 0,1-3 13 0,-3 0 11 16,4-3 10-16,-3-2 3 0,-1 0-58 0,-2-2 5 0,-2-3 13 16,-2 0-3-16,-1 1-2 15,-3 0-1 1,-3 4 4-16,-2 1 0 0,-10 6-10 15,-5 3 3-15,-3 2-14 16,-4 4-4-16,-2 4-15 16,5 6 3-16,-5 5-19 15,7 6-8 1,4 7-18-16,4 1-8 16,6 1-6-1,7 0 8-15,1-2-5 0,3-4-5 16,4-4 0-16,5-8-7 15,7-5 11-15,1-7 1 16,8-2 4 0,-1-6 7-16,2-7 10 0,-1 0 12 15,-2-4 2 1,-1-3 1-16,-2 0-1 0,-4 5-1 16,-3 2-12-16,-6 5-1 15,0 3-6-15,1 4-4 16,4 6-7-1,2 4-20-15,3 8 0 16,2 3 0-16,1 3 0 16,-6 0 0-16,2 2-12 15,0-6-322 1,-3-5-257-16,-1-9-1098 16,2-2 136-16,-1-12 116 0,0-9 104 15</inkml:trace>
  <inkml:trace contextRef="#ctx0" brushRef="#br0" timeOffset="-210473.94">6118 17331 4645 0,'1'-10'346'16,"-1"-3"6"-16,2 2 7 15,1 2 7-15,3 8 6 16,1 12 8-16,1 12 8 15,1 8 7-15,-3 8 7 16,-3 8-216-16,-3 1-186 16,0-5 0-16,0-2 0 15,1-7 0 1,-1-7 0-16,0-7 0 16,2-8 0-16,2-8 0 15,5-3 0-15,5-8 0 16,9-3 0-16,8-7 0 15,3-2 0-15,7-2 0 16,1 4 0-16,-3 6 0 16,-2 6 0-1,-5 2 0-15,-5 10 0 16,-5 5 0-16,-10 7 0 16,-8 2 0-16,-4 7 0 15,-9-2 0-15,-11-2 0 16,-6 0 0-16,-5-5 0 15,-7-6 0-15,2-2 0 16,1-7 0-16,2-4 0 16,8-4-275-16,5-7-144 15,45-6-523-15,-24-6-563 16,9-5 109-16,5-4 96 16,9 0 85-1</inkml:trace>
  <inkml:trace contextRef="#ctx0" brushRef="#br0" timeOffset="-209958.37">6624 17292 4558 0,'3'-9'346'0,"-2"-4"12"16,2 1 9-16,0 3 5 31,4 5 7-16,0 10 8-15,2 8 7 0,1 9 9 0,1 6 8 16,1 10-203-16,-5 3-200 16,0 0-8-16,-2-3 0 15,-2-3 0-15,-3-6 0 16,0-5 0-16,1-7 0 16,1-7 0-16,1-7 0 15,2-3 0-15,7-5 0 16,2-6 0-16,9-4 0 15,8-5 0-15,3-4 0 16,5 4 0 0,6 1 0-16,-4 5 0 15,1 6 0-15,-2 4 0 16,-7 3 0-16,-4 7 0 16,-7 6 0-16,-8 2 0 15,-7 5 0-15,-4 2 0 16,-9 1 0-16,-8-1 0 15,-11-3 0-15,-5-3 0 16,-8 0 0-16,-2-7 0 16,3-4 0-1,2-2 0-15,6-4 0 0,6-5 0 16,10-2-280 0,7-6-223-16,6-72-1227 15,7 63 141-15,8-4 123 16</inkml:trace>
  <inkml:trace contextRef="#ctx0" brushRef="#br0" timeOffset="-208947">7689 17431 5956 0,'0'1'188'0,"2"-1"7"31,-2 0 9-16,3 0 2-15,-2 0 8 16,2 0 7-16,1-1 6 0,2 0 8 0,0-3 16 16,0-2-195-16,-4-3-8 15,0-4-9-15,-1-1-5 0,-1 1-1 16,-3-2-5 0,1-2-5-16,-4 4-4 15,0 0-5-15,-4 2-14 16,1 3 0-16,-2 4 0 15,-1 3 0-15,-6 0 0 16,-1 6 0-16,-4 6 0 16,-2 7 0-1,-2 5 0-15,2 8 0 0,3 5 0 32,1 3 0-32,2 3 0 0,7-2 0 15,5-2 0-15,3-3 0 16,2-8 0-16,2-6 0 15,3-5 0-15,6-9 0 16,4-1 0-16,7-9 0 16,9-5 0-16,4-6 0 15,1-6 0-15,3-3 0 16,-3-4 0 0,-2 1 0-16,-5 2 0 15,-4 5 0-15,-9 5 0 0,-1 4 0 16,-6 5 0-16,2 2 0 31,0 3 0-31,1 7 0 0,1 4 0 16,4 3 0-16,0 5 0 15,-1 5 0-15,-1-2 0 16,-1 0 0-16,-1-6-209 16,1 0-246-16,3-19-1306 15,4 6 146-15,1-4 126 16,6-6 111-16</inkml:trace>
  <inkml:trace contextRef="#ctx0" brushRef="#br0" timeOffset="-208264.1">8381 17465 5558 0,'5'-6'129'16,"0"0"4"-16,4-3 5 0,-2-1 14 16,-1 0-3-1,1-1 4-15,2-1 5 16,-4-2 5-16,0-2 3 15,-1-3-88 1,-4-2 32-16,2 1 26 0,-4-1-5 16,-4 5-10-16,1 3 3 15,-7 3 0-15,-4 4-5 16,-2 3-5-16,-4 6 1 16,-6 6-25-1,-2 4-60-15,2 9-30 16,-2 6 0-16,4 8 0 15,5 2 0-15,5 2 0 16,4-4 0-16,6-1 0 16,5-7 0-1,2-4 0-15,11-9 0 16,4-8 0-16,10-6 0 0,7-4 0 16,8-8 0-16,2-5 0 15,-3-3 0-15,1-4 0 16,-8 2 0-1,-4 3 0-15,-8 6 0 0,-1 7 0 16,-5 1 0 0,1 10 0-16,0 2 0 15,1 9 0-15,1 4 0 16,-3 3 0-16,1 3 0 16,-3-1 0-1,-3-3-74-15,-2-1-320 0,62-6-1421 16,-64-6 156-16,3-4 131 15,-3-6 117-15</inkml:trace>
  <inkml:trace contextRef="#ctx0" brushRef="#br0" timeOffset="-202877.7">10718 9706 4658 0,'3'0'97'0,"-2"0"51"15,1 0 14-15,2 0 28 16,0 1 47-1,0-1 41-15,-1 1 35 0,2 1 41 16,-4-2 6-16,1 0-23 16,-2 0-75-1,0 0-55-15,0 0-13 16,1 0-28-16,-1 0-52 16,0 0-39-16,0-4-36 0,0-2-39 15,0-4 0 1,0-2 0-16,-1-1 0 15,-7 0 0-15,-7 1 0 16,-10 4 0-16,-8 2 0 16,-6 3 0-16,-8 3 0 15,1 6 0 1,1 6 0-16,5 7 0 16,10 8 0-16,9 8 0 0,12 2 0 15,10 7 0-15,19-1 0 16,16-1-56-1,20 3-71 1,14-3-9-16,11-2-6 16,-9-1-45-16,-11-2-27 0,-20-4-13 15,-25-3 9-15,-23-4 1 16,-25-5 6-16,-21-4 51 16,-15-4 74-16,-8-5 15 15,0-7-16-15,13 0-60 16,18-3-209-16,20-4-892 15,18-5 76 1,25-1 69-16,12-6 62 0</inkml:trace>
  <inkml:trace contextRef="#ctx0" brushRef="#br0" timeOffset="-201971.1">11292 9857 4162 0,'-10'0'255'16,"-1"0"114"-16,-2 0 25 15,-6 0 8 1,7 1 8-16,2-1 9 15,5 0 8-15,2 1 10 16,3-1 11 0,3 2-153-16,16-2-144 0,13 0-129 15,19 0-22-15,21 0 0 16,20-6 0-16,11-3 0 16,5-4 0-1,4-3 0-15,-6 0 0 16,-12 0 0-16,-15 3 0 15,-21 2 0-15,-22 4 0 16,-15 3 0-16,-13 3-110 0,-12 1-214 31,-9 4-237-31,-10 1-1112 0,-6 2 133 16,-10 5 115-16,-2 1 101 16</inkml:trace>
  <inkml:trace contextRef="#ctx0" brushRef="#br0" timeOffset="-201623.3">11251 10209 4501 0,'-19'12'113'0,"-1"0"103"16,2 1 80-16,4 2 58 15,31-4 9-15,25-8 7 16,22-3 6-1,24 0 7-15,23-8 8 16,10-1-52-16,3-3-69 0,-11-2-116 16,-10-1-89-1,-18-2-65-15,-18 2 0 0,-22 2 0 16,-13 2 0-16,-14 3-306 16,-6 1-316-16,-9 0-1068 15,0 0 135-15,-1-3 117 16,1-4 104-1</inkml:trace>
  <inkml:trace contextRef="#ctx0" brushRef="#br0" timeOffset="-200608.58">11886 9628 3039 0,'-2'-2'137'0,"1"-1"40"16,-2 1 30-16,-1-1 35 15,1 0 36-15,-1 1 103 16,1-1 114 0,1 2 21-16,2-1 14 15,0 1-87 1,0 1-53-16,0 0-39 0,9 7-28 15,13 5-36-15,12 7-36 16,15 9-117-16,12 8-124 31,3 3-10-31,-4 3 0 0,-4 0 0 16,-14 4 0-16,-10 3 0 16,-13 3 0-16,-11 3 0 0,-13 2 0 15,-13-2 0-15,-7-1 0 16,-6-4 0-1,-5-5 0-15,3-6 0 16,1-7 0 0,0-7 0-16,6-5 0 0,4-4-91 15,5-5-356-15,7-57-1347 16,4 41 150-16,9-7 131 16,10-15 113-16</inkml:trace>
  <inkml:trace contextRef="#ctx0" brushRef="#br0" timeOffset="-199586.72">13053 9872 4851 0,'0'4'144'0,"0"0"47"15,4 3 50-15,-2 0 83 16,4-5 7 0,-1 1 7-16,4-2 5 15,-4-1 7-15,1 0 5 0,-1-3-74 16,-1-2-82-16,-4-4-52 15,2-5-54-15,-2-2-90 16,0-4-3 0,0 4 0-16,-2-2 0 15,-2 5 0-15,-1 1 0 16,-6 5 0-16,-5 1 0 16,-1 3 0-16,-6 3 0 15,-6 1 0-15,-2 9 0 16,-3 7 0-16,0 9 0 15,1 11 0-15,1 8 0 16,5 5 0-16,9 0 0 16,7-2 0-16,7-4 0 15,4-10 0-15,8-5 0 16,5-9 0 0,6-8 0-16,8-8 0 15,6-1 0-15,1-7 0 16,2-7 0-16,0-4 0 15,-7-3 0-15,2-4 0 16,-6 1 0-16,-6 2 0 16,-6 6 0-16,1 6 0 15,-3 2 0-15,-1 5 0 16,4 5 0 0,2 8 0-16,0 3 0 15,-3 5 0-15,3 3 0 16,-1-1 0-16,-3-2 0 0,1-2-239 15,3-4-194 1,-3-10-1326-16,8-2 146 16,3-4 125-16,3-7 111 15</inkml:trace>
  <inkml:trace contextRef="#ctx0" brushRef="#br0" timeOffset="-199041.48">13611 10020 3956 0,'7'-8'100'0,"5"-3"21"16,1-3 16-16,2-2 27 16,-5-3 41-16,1 3 56 15,-5-1 40-15,-3-1 47 16,-1 2 34-16,-2 0-33 15,0-2-22-15,-5 0-18 16,3 3-13-16,-4 0-25 16,-3 3-44-16,-3 3-59 15,-1 1-41-15,-5 6-46 16,0 1-33-16,-4 2-35 16,-6 5-13-1,-1 7 0-15,-2 9 0 16,4 7 0-1,5 9 0-15,6 1 0 0,9 2 0 16,7-1 0-16,0-7 0 16,7-8 0-16,7-5 0 15,1-8 0-15,6-8 0 16,5-4 0-16,2-5 0 16,-4-6 0 15,3-3 0-31,-3-3 0 0,-5-1 0 15,-2 1 0-15,-6 5 0 0,-3 3 0 16,-2 5 0-16,-1 3 0 16,3 2 0-16,4 6 0 15,1 6 0-15,1 3 0 16,-1 4 0-16,-4 1 0 16,3-2 0-16,-4-1 0 15,-5-5-112-15,5-3-265 16,7-3-393-1,-7-5-833-15,1-6 123 16,1-7 106-16,3-4 95 16</inkml:trace>
  <inkml:trace contextRef="#ctx0" brushRef="#br0" timeOffset="-198521.96">13946 9625 5320 0,'2'-14'300'16,"1"-1"3"-16,-3 2 6 16,4-1 3-16,0 6 7 15,1 15 4 1,5 8 7-16,-6 9 4 0,2 11 7 16,-6 9-341-16,0 5 0 15,0 2 0 1,-4-5 0-16,2-5 0 15,0-4 0-15,0-8 0 16,-1-8 0-16,3-7 0 16,0-7 0-1,3-5 0-15,5-4 0 0,8-8 0 16,6-5 0 0,10-4 0-16,5-3 0 0,2 1 0 15,2 1 0 1,-8 7 0-16,-1 7 0 15,-6 4 0-15,-9 2 0 16,-6 8 0-16,-5 5 0 16,-3 5 0-16,-6 7 0 15,-4 2 0-15,-13 0 0 16,-2-4 0-16,-12-2 0 16,-4-5 0-16,2-6 0 15,1-4 0 1,3-3 0-16,5-6 0 15,4-7-193-15,12-7-187 16,9-9-346-16,8-9-866 16,11-6 121-16,14-3 105 0,9 1 94 15</inkml:trace>
  <inkml:trace contextRef="#ctx0" brushRef="#br0" timeOffset="-198019.18">14479 9528 5010 0,'0'-6'231'0,"2"1"67"0,0 1 16 15,-2 9 4-15,0 13 6 16,2 14 5 0,-2 7 6-16,-2 7 5 15,0 4 7-15,-3-6-99 16,1-2-164-16,-1-9-71 15,1-9-13-15,4-6 0 16,0-8 0-16,3-4 0 16,5-5 0-16,7-4 0 15,8-6 0-15,8-7 0 16,3-4 0 0,5-3 0-16,-3 0 0 0,-2 4 0 15,-4 9 0 1,-3 3 0-16,-5 7 0 15,-5 7 0 1,-5 9 0-16,-4 4 0 0,-5 3 0 16,-3 5 0-16,-8-1 0 15,-3-4 0-15,-6-1 0 16,-8-6 0-16,-8-1 0 16,-4-4 0-16,0-5 0 15,-1 0 0-15,5-5-18 16,6 1-264-1,12-5-137-15,30-8-493 16,-7-5-594 0,11-3 109-16,12-7 96 0,9 0 85 15</inkml:trace>
  <inkml:trace contextRef="#ctx0" brushRef="#br0" timeOffset="-197273.88">15258 9837 3380 0,'7'0'60'16,"4"0"27"-1,2 0 14 1,5 0 24-16,-5 0 26 0,-2 0 43 0,-1-1 34 16,-1-3 51-16,-2-2 92 15,-1 0 71 1,-3-5-29-16,1-3-21 0,-2 0-10 15,-1-5-19-15,-1 2-22 16,2-1-46 0,-2 3-32-16,-5 3-55 15,-1 3-102-15,-5 5-96 16,-5 3-10 0,-7 1 0-1,-3 4 0-15,-3 7 0 16,0 4 0-16,-4 8 0 0,3 3 0 0,3 6 0 15,6 0 0-15,9 0 0 16,5 1 0-16,6-5 0 16,5-6 0 15,7-5 0-31,4-6 0 0,2-5 0 16,8-5 0-16,0-2 0 0,0-6 0 15,0-4 0-15,1-4 0 16,-3-1 0-16,-4-3 0 31,1 4 0-15,-7 1 0-16,-3 5 0 0,-3 5 0 0,-1 1 0 0,0 3 0 15,-1 6 0-15,4 3 0 16,-1 5 0-16,-1 1 0 31,0 4 0-31,3 1 0 0,-1-1 0 16,3-4 0-16,3 0-297 15,4-5-282 1,0-7-1126-16,5-3 138 16,4-2 119-16,2-7 105 0</inkml:trace>
  <inkml:trace contextRef="#ctx0" brushRef="#br0" timeOffset="-196673.36">15997 9797 3654 0,'8'-11'105'16,"3"-6"47"-16,-1-3 25 15,0-6 26 1,-7 4 81-16,-2 3 127 15,-1 1 32-15,-3 3 12 0,-3 3 10 16,-5 4-47-16,-5 2-57 16,-7 4-49-16,-3-1-24 15,-3 6-25 1,0 4-91-16,-1 2-144 16,3 7-28-16,2 5 0 15,2 5 0-15,4 2 0 16,7 3 0-16,6 1 0 15,3 1 0-15,8-4 0 16,11-4 0-16,6-4 0 16,4-5 0-1,7-8 0-15,1-3 0 0,-2-5 0 16,2-6 0 0,-4-3 0-16,0-5 0 15,-1-1 0-15,-6-4 0 16,-4 3 0-16,-5 3 0 15,-5 6 0-15,-3 4 0 16,-2 3 0-16,3 0 0 16,3 9 0-1,2 5 0-15,4 2 0 0,0 9 0 16,0 2 0 0,0-4 0-16,-2 0 0 15,-1-3-282-15,0-3-264 0,-4-7-1171 16,-3-4 139-1,-4-3 121 1,-4-6 105-16</inkml:trace>
  <inkml:trace contextRef="#ctx0" brushRef="#br0" timeOffset="-195561.95">12073 8984 5212 0,'0'-7'304'0,"0"-1"5"16,0 0 5-16,-2 0 7 0,-5 4 3 15,-9 9 6-15,-9 10 7 16,-9 11 4-16,-10 11 6 15,-6 13-295 1,-4 5-52-16,-2 1 0 16,4 2 0-16,6-6 0 15,7-6 0-15,10-8 0 16,10-9 0-16,6-6-100 16,7-11-268-16,3-5-213 15,3-26-1077-15,0 6 130 16,0-10 113-16,3-13 101 15</inkml:trace>
  <inkml:trace contextRef="#ctx0" brushRef="#br0" timeOffset="-195186.78">11616 9067 4409 0,'3'-7'313'0,"-1"1"54"15,2-1 8-15,7 1 6 16,5 4 9-16,10 7 8 15,9 9 8-15,6 6 7 16,1 8 10-16,1 5-166 16,-4 5-198-16,-5-2-59 15,-3 0 0-15,-4-4 0 16,-7-4 0-16,-6-5 0 16,-5-7 0-1,-3-4-189-15,-6-4-198 16,4-5-396-16,-10-3-794 15,-3-11 119-15,-9-9 104 16,-4-11 92-16</inkml:trace>
  <inkml:trace contextRef="#ctx0" brushRef="#br0" timeOffset="-194725.68">11782 8903 4914 0,'0'-11'326'31,"0"-3"6"-31,0 3 4 0,0-2 8 0,0 6 6 16,3 10 5 0,5 8 7-16,3 10 8 15,6 9 5-15,1 12-248 16,2 11-127 0,-1 7 0-16,-4 1 0 0,2 4 0 15,-1-5 0-15,-1-6 0 16,-4-7 0-16,0-8 0 15,-4-10 0-15,-5-8 0 16,-2-6 0-16,0-5 0 16,-4-7 0-16,-6-2-338 15,-1-5-406-15,-14-10-905 16,-8-3 128 0,-5-8 114-16,2-5 98 15</inkml:trace>
  <inkml:trace contextRef="#ctx0" brushRef="#br0" timeOffset="-194657.75">11529 9246 5038 0,'15'-10'65'16,"13"-4"3"-16,22-3 3 16,22-3 1-1,10-2-1-15,11 1-1 16,1 1-50-16,-3 1-114 15,5-1-341-15,-16 0-664 16,-3 1 59-16,-4 1 55 16</inkml:trace>
  <inkml:trace contextRef="#ctx0" brushRef="#br0" timeOffset="-172473.16">12994 10650 4101 0,'0'-1'69'0,"0"-1"29"15,0 0 12-15,0-2 16 16,0 2 10-16,2-4 17 16,-2 4 13-16,0-2 12 15,0 3 9-15,0-1-24 16,4 1-20-1,-1 1 6-15,3 4 1 16,2 4 2-16,0 3 0 16,3 5 5-16,1 4 18 15,1-3 11-15,3 1 15 16,6-3 20-16,1-2-22 16,2-4-35-16,4-2-16 15,5-4-13-15,4-3-12 16,2 0-22-16,7-5-29 15,1 0-25-15,3-2-22 16,-1-5-21-16,-2-1-4 16,-2 1 0-1,0-1 0-15,-2 3 0 16,-4 4 0 0,-2-3 0-16,3 4 0 15,-5 2 0-15,-1 1 0 16,3 2 0-16,-4 0 0 15,0 0 0-15,1 2 0 0,-4 2 0 16,-3 3 0 0,1 4 0-16,-1 4 0 15,-2 4 0-15,-3 3 0 16,-4 0 0-16,-4 1 0 16,-2-3 0-16,-5 2 0 15,-2-3 0-15,-4-2 0 16,-2 1 0-16,0-2 0 15,0-5 0-15,0 1 0 16,0-7 0-16,0 1 0 16,0-6 0-16,0 0 0 15,0 0 0-15,4-6 0 16,0-3 0 0,9-6 0-16,4-6 0 15,10-3 0-15,6-4 0 16,6-1 0-16,4 3 0 15,3-2 0-15,2 2 0 16,4 4 0-16,-1 1 0 16,3 5 0-16,1 1 0 15,1 1 0-15,-1 3 0 16,5 3 0-16,0 1 0 16,0 1 0-16,0 1 0 15,-3 3 0-15,-3 2 0 16,-3-3 0-16,-2 3 0 15,-4 3 0 1,1-3 0-16,-3 3 0 16,3 1 0-16,-1 5 0 15,3 1 0-15,5 1 0 16,-2 1 0-16,2 3 0 16,-1 1 0-16,-6-1 0 15,-1-3 0-15,-6 1 0 16,-4-3 0-16,-2-4 0 15,-1-1 0 1,1-3 0-16,0-2 0 16,1 0 0-16,-1-1 0 15,1-5 0-15,-2-2 0 16,-2-5 0-16,-2-3 0 16,-4-6 0-16,1-6 0 15,-4-1 0-15,-2-3 0 16,0-2 0-16,-4-3 0 15,-1 4 0-15,-4 4 0 16,-2 0 0-16,-3 6 0 16,-4 4 0-16,-1 3 0 15,-8 3-102 1,-10 3-280-16,38 4-1428 16,-64 0 154-16,-18-2 133 15,-9-1 114-15</inkml:trace>
  <inkml:trace contextRef="#ctx0" brushRef="#br0" timeOffset="-170583.52">13940 4301 3852 0,'0'-2'14'15,"0"2"1"-15,0-3-4 16,0 2-67-16,8 1-250 16,-1-4-456-16,9-2 30 15,6-6 28-15,12-5 27 16</inkml:trace>
  <inkml:trace contextRef="#ctx0" brushRef="#br0" timeOffset="-157257.29">16487 8014 3285 0,'1'-1'129'0,"0"-1"23"16,3 0 15-16,-2 0 61 15,-1 4 36 1,1 9 44-16,-2 6 60 16,0 11 74-16,0 8 55 15,0 12-91-15,0 6-36 16,0 6-21-16,0 3-10 15,0 6-65-15,0 3-37 16,0-3-44-16,0 5-65 16,0-2-76-16,0 4-49 15,0-6-3-15,0 3 0 16,0-3 0-16,0-4 0 16,-2 0 0-1,1-2 0-15,-1-5 0 16,0 0 0-16,2-2 0 15,0 0 0-15,2-2 0 16,3 1 0-16,-1 3 0 16,4 1 0-16,0 2 0 15,4 6 0-15,-2 4 0 16,-1 3 0-16,-1 2 0 16,1 1 0-16,-5-2 0 15,1 0 0-15,-4-2 0 16,1 1 0-16,-1-1 0 15,-1 3 0 1,0 1 0-16,1 0 0 16,-1 2 0-16,-2 0 0 15,-1-1 0-15,-3-2 0 16,0 2 0-16,-3 0 0 16,2 1 0-16,0 2 0 15,-2-2 0-15,-1 2 0 16,0 1 0-16,-2-3 0 15,1 1 0-15,-4 2 0 16,0 1 0-16,0 3 0 16,-2 3 0-1,1-2 0-15,2 1 0 16,-3 0 0-16,0-2 0 16,1 0 0-16,-5 3 0 15,-4 2 0-15,-1 2 0 16,0 0 0-16,-3 4 0 15,0 1 0-15,0 1 0 16,3 5 0-16,-1 4 0 16,3 1 0-16,2 2 0 15,2 1 0-15,-2-1 0 16,7 0 0-16,0 6 0 16,0-1 0-1,-1 3 0-15,5-2 0 16,-4 0 0-16,4-1 0 15,0 1 0-15,2-6 0 16,1 1 0-16,4-1 0 16,1-6 0-16,2-5 0 15,1 3 0-15,0-2 0 16,0-2 0-16,0-2 0 16,0-1 0-16,0-5 0 15,1-6 0-15,-1-3 0 16,1-3 0-16,-1-3 0 15,2-3 0-15,-2-2 0 16,0-4 0 0,0-1 0-16,0-2 0 15,-3-6 0-15,-1 0 0 16,-2-3 0-16,-1-6 0 16,1-4 0-16,-1-3 0 15,4-7 0-15,-2-4 0 16,0-6 0-16,2-3 0 15,0-8 0-15,-4-5 0 16,-2-4-167-16,-5-4-240 16,6-6-1378-16,-6-12 150 15,4-12 128 1,7-17 114-16</inkml:trace>
  <inkml:trace contextRef="#ctx0" brushRef="#br0" timeOffset="-152853.32">21518 7649 3076 0,'0'0'43'15,"1"1"1"-15,-1-1 2 16,1 1 7-16,-1 1 14 15,0-1 33-15,0-1 29 16,0 0 28-16,0 0 26 16,0 0-17-16,0 0 7 15,0 0 18-15,0 0 13 16,0 0 7-16,0 0-4 16,0 0-19-1,0 0-4-15,0 0 2 16,2 0 3-16,-2 0 7 15,0 0 10-15,0 0 10 16,0 0 13-16,0 0 8 16,0 0 7-16,0 0-14 15,0 0-26-15,0 0-32 16,0-1-29-16,1-1-26 16,1 0-28-16,-1-1-27 15,1-1-28 1,1-2-19-16,-2 5-15 15,-1-3 0-15,2 0 0 0,-2-1 0 16,0 3 0 0,0-2 0-16,0 2 0 15,0-1 0-15,0-1 0 16,0 2 0-16,0-2 0 16,0 0 0-16,0-2 0 15,-2-2 0-15,-1 0 0 16,-1-2 0-16,-3 2 0 15,-3-1 0-15,1-1 0 16,-1 3 0-16,-3-2 0 16,-2 2 0-16,-2 1 0 15,-2 1 0 1,-2 0 0-16,-2 1 0 16,-5 1 0-16,-2 1 0 15,-2 2 0-15,-6 0 0 16,1 0 0-16,1 2 0 15,1 2 0-15,3 4 0 16,3 4 0-16,6 5 0 16,3 3 0-16,7 2 0 15,2 2 0-15,8-1 0 16,1 1 0-16,2 0 0 16,9 1 0-16,2 2 0 15,6 0 0 1,7 1 0-16,9 1 0 15,4 2 0-15,1 0 0 16,-2 0 0-16,0-1 0 16,-2 4 0-16,-5-1 0 15,-5 2 0-15,-4-2 0 16,-7-1 0-16,-8-3 0 16,-4-2 0-16,-8-5 0 15,-15-6 0-15,-11-3 0 16,-13-9 0-16,-17-1 0 15,-8-3 0 1,-5-6 0-16,4-3 0 16,3-4 0-16,10-2 0 15,9-3-280-15,13 4-207 16,8-11-1246-16,12 14 141 16,11-2 124-16,6-1 106 15</inkml:trace>
  <inkml:trace contextRef="#ctx0" brushRef="#br0" timeOffset="-151281.08">19629 8841 4163 0,'0'0'129'16,"-2"0"16"-16,2 0 20 16,0 0 95-16,5 0 115 15,9 0 23-15,13 0 9 16,17 0 10-16,15 0 7 15,11 0-103 1,4 0-33-16,0 0-12 16,-3 0-21-16,-8 0-107 15,-5 0-128-15,-7 0-20 16,-9 0 0-16,-9 0 0 16,-11 0 0-16,-7 0 0 15,-7 0 0-15,-7 0 0 16,1 0-186-16,-2 0-118 15,-6 0-99-15,-5 2-164 16,6 0-984-16,-20 2 115 16,-11 2 101-16</inkml:trace>
  <inkml:trace contextRef="#ctx0" brushRef="#br0" timeOffset="-150981.2">19636 9047 3825 0,'-11'5'177'16,"0"-1"85"-16,4 0 138 15,3 3 25-15,23-6 10 16,24 2 10-16,19-2 10 16,17 4 11-16,17-3 12 15,2 0-134 1,-5-1-65-16,-8 0-99 15,-11 1-160-15,-9-2-20 16,-12 0 0-16,-12 0 0 16,-10 0 0-16,-12 0 0 15,-7 0-296-15,-6 0-183 16,-3-7-1253-16,-1 0 142 16,-2-5 123-16,0-5 106 15</inkml:trace>
  <inkml:trace contextRef="#ctx0" brushRef="#br0" timeOffset="-150513.23">20116 8620 3003 0,'-6'-6'164'16,"0"-2"36"-1,1 1 28-15,-1-1 25 16,4 2 18-16,1 4 23 15,5 1 202-15,9 4 26 16,14 5 13-16,15 10-115 16,14 7-55-16,14 11-37 15,-4 6-26-15,-4 7-20 16,-10 4-16-16,-14 5-19 16,-18 0-232-16,-10 2-15 15,-14-3 0-15,-12-3 0 16,-10-6 0-16,-7-6 0 15,-9-3 0 1,-3-6-307-16,0-7-297 16,-4-7-1091-16,2-7 136 15,0-8 118-15,4-2 103 16</inkml:trace>
  <inkml:trace contextRef="#ctx0" brushRef="#br0" timeOffset="-149995.04">19357 9580 4887 0,'2'-9'320'16,"2"-3"4"-16,6-1 6 16,7-4 6-16,5 8 6 15,12 3 6-15,0 4 5 16,1 7 7-16,-4 6 8 15,-9 7-145 1,-5 4-223-16,-8 5 0 16,-4 0 0-16,-8 0 0 15,-5-4 0-15,0-1 0 16,-2-6 0-16,2-4 0 16,3-8 0-16,2-4 0 15,3-10 0-15,3-9 0 16,5-7 0-16,8-6 0 15,6-6 0-15,1 2 0 16,3 0 0 0,1 8-233-16,-2 5-303 15,-2 3-1197-15,-3 8 141 16,-3 5 124-16,-5 3 106 16</inkml:trace>
  <inkml:trace contextRef="#ctx0" brushRef="#br0" timeOffset="-149333.32">19821 9569 5383 0,'0'2'267'0,"1"0"5"16,1 5 3-16,-1 4 4 15,3 4 4 1,1 2 4-16,-1 5 3 15,-1 0 6-15,0 1 4 16,-3-3-41-16,0-4-259 16,0-3 0-16,0-7 0 15,0-4 0-15,2 0 0 16,0-4 0-16,8-6 0 16,2-5 0-16,8-3 0 15,-1-4 0-15,6 1 0 16,-4 0 0-16,-1 3 0 15,-2 5 0 1,-1 3 0-16,-2 4 0 16,-3 1 0-16,0 6 0 15,-2 3 0-15,2 7 0 16,-5 4 0-16,-3 8 0 16,-1 5 0-16,-1-1 0 15,-2-1 0-15,0-2 0 16,0-5 0-16,0-7 0 15,0-3 0-15,0-5 0 16,0-3 0 0,3-9 0-16,5-4 0 15,5-7 0-15,9-6 0 16,6-5 0-16,6 3 0 16,0 0 0-16,-2 7 0 15,0 5 0-15,-5 7 0 16,-2 3 0-16,-3 9 0 15,-1 7 0-15,-5 8 0 16,-6 8 0-16,-5 6 0 16,-4 6 0-16,-8 1 0 15,-2 2 0 1,-7-4-140-16,-2-4-199 16,-1-4-175-16,3-15-1159 15,3-2 133-15,6-12 115 16,4-6 101-16</inkml:trace>
  <inkml:trace contextRef="#ctx0" brushRef="#br0" timeOffset="-142461.3">21043 8452 2642 0,'0'2'115'0,"0"-2"26"16,0 0 21-16,1 1 21 15,-1-2 24-15,0 1 19 16,0 0 21-16,0 0 24 16,0 0 16-1,0 0-82-15,-1 0-27 16,1 0-23-16,0 0-16 16,-2 0-23-16,2 0-20 15,0 0-17-15,0 0-16 16,0 0-14-16,0 0-13 15,8 0-7-15,7 0-5 16,8 0 1 0,6 0-5-16,6 0-2 0,-1 0 0 15,-3 0-4 1,-7 0-6-16,-8 0-2 16,-6 0-4-16,-7 0-6 15,-3 0 2-15,-10 0-3 16,-7 0 1-16,-9 0 1 15,-7 0 4-15,-7 1 1 16,3 0 18-16,7 2 8 16,9-1 3-16,6 1 5 15,7 0 6 1,5-2 2-16,3 2 12 16,5-3 15-16,5 2 2 15,6-1-4-15,4-1-14 16,5 0-14-16,-2 0 8 15,-6 0 20-15,-5 0 46 16,-8 0 54-16,-3 0 14 16,-1 0-11-16,-4 0-4 15,-3 0 5-15,-1 0-3 16,2 0-261-16,1 0-195 16,2-11-1389-16,11 8 134 15,9-1 115-15,6-3 101 16</inkml:trace>
  <inkml:trace contextRef="#ctx0" brushRef="#br0" timeOffset="-139856.08">21565 9124 4431 0,'0'0'137'15,"0"-1"50"-15,0 1 59 0,0-1 41 16,0 2 18-1,0-1 19-15,2-1 40 0,-2 1 26 16,0 0 8 0,0 0-95-16,0 0-52 15,0 0-55-15,0 0-65 16,0-3-42-16,0-1-16 16,0-1-14-16,0-4-39 15,1-2-20-15,-1-1 0 16,2 1 0-1,-2 0 0-15,0-1 0 0,0 1 0 16,-2 1 0-16,-1 1 0 16,-4-1 0-16,-2 1 0 15,-3 1 0-15,-5 1 0 16,2 0 0 0,-3 3 0-16,1 0 0 15,-4 3 0-15,0 1 0 16,-3 1 0-16,-4 7 0 15,-1 3 0-15,-1 6 0 16,0 8 0-16,2 5 0 16,5 1 0-16,4 4 0 15,9-2 0-15,5-1 0 16,3-2 0 0,2-5 0-16,6-6 0 15,-1-4 0-15,7-4 0 16,8-6 0-16,6-4 0 15,4-3 0-15,4-8 0 16,2-6 0-16,-3-3 0 16,-1-5 0-16,-3 3 0 15,-6 2 0-15,-7 4 0 16,-3 6 0-16,-8 1 0 16,0 5 0-16,-4 6 0 15,1 7 0 1,1 4 0-16,1 9 0 15,-1 8 0-15,4 2 0 16,-1 1 0-16,0-3 0 16,2-3-19-16,2-5-319 15,5-4-241-15,2-9-1110 16,2-6 136-16,1-4 116 16,3-10 104-16</inkml:trace>
  <inkml:trace contextRef="#ctx0" brushRef="#br0" timeOffset="-139189.62">21999 9035 5476 0,'0'-4'281'16,"0"1"4"-16,0 0 4 15,1 4 5-15,-1 9 4 16,-3 10 4-16,-3 10 6 16,-2 8 5-16,-8 9 4 15,0 2-289-15,-4-4-28 16,4-3 0-16,0-8 0 16,6-4 0-16,1-12 0 15,8-6 0 1,-1-5 0-16,2-5 0 15,2-8 0-15,-1-8 0 16,5-13 0-16,7-13 0 16,8-11 0-16,8-11 0 15,9-3 0-15,5-1 0 16,1 4 0-16,-2 6 0 16,-5 9 0-16,-5 7 0 15,-6 11 0-15,-6 6 0 16,-7 5 0-16,-2 7 0 15,-5 4 0 1,-1 3 0-16,2 1 0 16,3 9 0-16,0 8 0 15,3 6 0-15,3 11 0 16,-4 10 0-16,2 7 0 16,1 0 0-16,-1 4 0 15,-1 0 0-15,-3-2 0 16,3-1 0-16,-4-4 0 15,-1-6 0-15,-1-3 0 16,1-7 0-16,-2-7 0 16,-4-5 0-16,1-5 0 15,-1-3 0-15,-1-5 0 16,-1-1 0 0,0-3 0-16,0 0-346 15,-1-2-263-15,-9-3-1075 16,-5-7 135-16,-4-1 116 15,-7-2 103-15</inkml:trace>
  <inkml:trace contextRef="#ctx0" brushRef="#br0" timeOffset="-138969">22017 9249 4466 0,'0'-4'199'0,"5"-3"91"15,12-5 72-15,12 2 9 16,14-3 5-16,16 3 8 16,8-1 8-16,-4 3 9 15,-5 1 7-15,-10 0-129 16,-11 1-368-16,-8 3-270 16,-7-2-1390-16,-3 0 144 15,-5-1 124-15</inkml:trace>
  <inkml:trace contextRef="#ctx0" brushRef="#br0" timeOffset="-138187.42">23443 8889 3556 0,'3'-7'137'15,"0"-4"25"-15,1-2 20 16,-2-6 25-16,-2-1 20 16,0 0 35-16,-1-2 49 15,-4-1 32-15,-6 1 12 16,-5 1-91-16,-10 3-45 16,-7 2-30-16,-7 4-16 15,-7 4-20-15,0 5-13 16,-2 1-26-16,0 5-45 15,4 6-13-15,3 3 11 16,7 8-6-16,7 7-1 16,5 6 11-1,9 2 4-15,9 2-10 16,8 2 6-16,10 0 0 16,13 1 0-16,10-1-20 15,5 4-19-15,6 0 0 16,-6 2-9-16,-9 0-1 15,-13 0 9-15,-9-2 15 16,-8-8-12-16,-14-5-8 16,-12-5-6-16,-8-10 1 15,-9-8 5-15,-9-4 1 16,1-4 4-16,-2-8-3 16,6-5-254-1,9-5-240-15,6-37-1285 16,10 29 145-16,10-4 124 15,3 2 110-15</inkml:trace>
  <inkml:trace contextRef="#ctx0" brushRef="#br0" timeOffset="-136461.46">19458 10839 4578 0,'-4'0'349'0,"-3"0"8"16,1-2 5-16,2 2 7 15,2 0 7-15,2 0 9 16,2 0 6-16,1 0 8 16,9 0 10-16,10-1-193 15,13 0-216 1,14-1 0-16,9-2 0 15,1 0 0-15,-1 0 0 16,-6 1 0-16,-5-1 0 16,-9 1 0-16,-8 2 0 15,-8-1-220-15,-9 2-140 16,-6 0-124-16,-6 5-203 16,-13-28-788-16,-10 28 105 15,-11 3 92-15,-9 4 83 16</inkml:trace>
  <inkml:trace contextRef="#ctx0" brushRef="#br0" timeOffset="-136212.42">19440 10962 2953 0,'-26'10'184'15,"-5"4"48"-15,3 0 33 16,1-1 108-16,19-2 131 16,16-6 13-16,16-1 14 15,16-1 16-15,14-2 14 16,15-1-128-16,4 0-74 15,1 0-50-15,-3-1-37 16,-11 1-121-16,-10 0-151 16,-10 0 0-16,-15 0 0 15,-7 0-260-15,-5 0-144 16,0-1-290 0,-5-5-883-16,-1-3 119 15,-4-7 104-15,1-3 92 16</inkml:trace>
  <inkml:trace contextRef="#ctx0" brushRef="#br0" timeOffset="-135873.74">19730 10740 2943 0,'-3'-12'146'0,"-1"-3"49"16,2-1 28-1,1-3 21-15,8 5 25 16,10 5 54-16,11 3 97 16,11 3 83-16,13 4 32 15,5 10-93-15,-2 8-55 16,-8 8-49-16,-8 9-27 16,-15 12-16-16,-11 5-24 15,-12 3-57 1,-9 0-107-16,-11-1-82 15,-7-6-25-15,-4-6 0 16,-8-4 0-16,3-6 0 0,1-2-287 16,4-7-225-1,2-56-1213-15,5 45 140 16,-1-7 122-16,1-6 107 16</inkml:trace>
  <inkml:trace contextRef="#ctx0" brushRef="#br0" timeOffset="-135405.67">19197 11541 5629 0,'3'-2'265'16,"4"2"4"-16,3-2 4 15,7 0 3-15,2 4 5 16,7 2 4-16,0 6 3 16,-3 6 7-16,-5 6 2 15,-5 6-264 1,-8 1-33-16,-3-2 0 15,-1-3 0-15,-2-4 0 16,-1-4 0-16,2-8 0 16,0-3 0-16,0-3 0 15,0-10 0-15,0-11 0 16,2-8 0-16,4-8 0 16,3-8 0-16,5 3 0 15,0 5 0-15,3 4 0 16,0 6 0-16,-3 9-351 15,3 7-273 1,2 5-1054-16,-6 3 134 16,3 2 115-16,-3 1 103 15</inkml:trace>
  <inkml:trace contextRef="#ctx0" brushRef="#br0" timeOffset="-134773.6">19593 11516 4736 0,'3'2'301'15,"1"-1"33"-15,3 3 7 16,0 3 5-16,1 4 6 16,0 2 6-16,4 6 8 15,-4 2 6-15,0 1 7 16,-4-2-107 0,2-2-238-16,-5-3-34 15,1-3 0-15,-1-4 0 16,2-2 0-16,-2-5 0 15,5-2 0-15,5-7 0 16,4-6 0-16,8-5 0 16,5-3 0-16,2-2 0 15,-4 2 0-15,0 3 0 16,-6 6 0-16,-4 4 0 16,-3 5 0-1,-3 8 0-15,3 5 0 16,-6 8 0-16,-1 6 0 15,-3 5 0-15,-1 4 0 16,-2-2 0-16,-2-1 0 16,1-7 0-16,-1-5 0 15,2-6 0-15,-1-6 0 16,1-2 0-16,0-5 0 16,1-5 0-16,4-9 0 15,6-9 0-15,7-5 0 16,7-7 0-16,6 1 0 15,2 5 0-15,-1 6 0 16,-6 9 0 0,-3 9 0-16,-3 7 0 15,-1 10 0-15,-6 10 0 16,0 8 0-16,-7 7 0 16,-3 6 0-16,-3 1 0 15,-6-3 0-15,-2-4 0 16,-1-5 0-16,-2-6-18 15,0-3-271-15,2-7-123 16,29-5-536-16,-26-6-549 16,3-3 107-16,-3-8 96 15</inkml:trace>
  <inkml:trace contextRef="#ctx0" brushRef="#br0" timeOffset="-132133.22">23073 9576 2129 0,'0'1'83'16,"0"0"19"-16,0 1 19 15,2-2 28-15,-2 0 34 16,0 0 32-16,0 0 32 15,0 0 25-15,0 0 19 16,0 0-52-16,0 0-14 16,0 0-12-16,0 0-12 15,0 0-24 1,0 0-24-16,-2 1-17 16,-1 1-11-16,-3-1 26 15,-1 2 14-15,0-2 19 16,0 2 11-16,2-1 9 15,1 1 25-15,2-2 32 16,2 1 13-16,0-2-12 16,5 0-21-16,13 0-51 15,6 0-31-15,9 0-30 16,9 0-21 0,-3 0-14-16,-7 0-34 0,-8 0-36 15,-9 0-24-15,-8 0 0 16,-4 0 0-1,-12 0 0-15,-7 0 0 16,-11 0 0-16,-8 0 0 16,-10 0 0-16,1 0 0 15,3 0 0-15,8 0 0 16,8 0 0-16,5 0 0 16,10 0 0-16,5 0 0 15,4 0 0-15,0 0 0 16,2 0 0-16,-1 0 0 15,0 0 0 1,0 0 0-16,9 0 0 0,5 0 0 16,11 0 0-1,4 0 0-15,7 0 0 16,-4 0 0-16,-8 0 0 16,-7 0 0-16,-9 0 0 15,-7 0 0-15,-11 0 0 16,-10 0 0-16,-10 0 0 15,-8 0 0-15,-4 0 0 16,8 1 0-16,10 0 0 16,10 1 0-16,11 1 0 15,16-3 0-15,13 3 0 16,12-3 0 0,6 1 0-16,4 0 0 15,-9 1-2-15,-13-2-20 16,-13 0-18-16,-12 0-2 15,-14 0-1-15,-10 0-11 16,-6 0-239-16,-2 0-245 16,3 0-1124-16,15 0 131 15,6 0 114-15,17-2 100 16</inkml:trace>
  <inkml:trace contextRef="#ctx0" brushRef="#br0" timeOffset="-129416.95">21519 11028 5015 0,'0'0'298'16,"0"0"20"-16,0 0 5 15,1-2 5-15,1 2 7 16,-2 0 5-1,1 0 6-15,1 0 6 16,-1-2 6-16,1-1-199 0,-1-2-140 16,-1-1-19-1,2-3 0-15,-2-1 0 16,0 0 0-16,1-3 0 16,-1-2 0-16,2-1 0 15,-1-2 0-15,-1 0 0 16,0-1 0-16,0 4 0 15,0 2 0-15,-1 0 0 16,-4 4 0-16,-5 2 0 16,-9 3 0-16,-4 1 0 15,-7 3 0-15,-5 5 0 16,-1 5 0 0,0 3 0-16,0 8 0 15,5 6 0-15,3 4 0 16,5 2 0-16,4-1 0 15,6-1 0-15,4-1 0 16,3-5 0-16,5-5 0 16,1-3 0-16,3-5 0 15,7-5 0-15,5-4 0 16,8-2 0-16,7-2 0 16,5-5 0-1,1-2 0-15,1-2 0 16,-1-4 0-16,-4 0 0 15,-6 0 0-15,-3 2 0 16,-4 2 0-16,-5 3 0 16,-2 3 0-16,-3 3 0 15,2 1 0-15,-1 2 0 16,3 6 0-16,2 2 0 16,1 6 0-16,1 1 0 15,0 2-191-15,2 1-194 16,5-2-350-16,-5-1-855 15,2-4 122 1,-3-6 104-16,1-4 95 16</inkml:trace>
  <inkml:trace contextRef="#ctx0" brushRef="#br0" timeOffset="-128609.08">22099 10897 3646 0,'6'-11'261'15,"2"0"170"-15,-3-5 10 16,3-1 9-16,-4 5 12 16,-3 5 11-16,-1 3 12 15,0 3 12-15,-4 8 13 16,-6 10-179-16,-3 12-127 16,-10 10-204-16,-6 13 0 15,0-1 0 1,-1 1 0-16,4-6 0 15,5-5 0-15,4-8 0 16,8-8 0-16,5-10 0 16,3-7 0-16,1-4 0 15,3-6 0-15,2-7 0 16,9-9 0-16,6-11 0 16,8-10 0-16,10-16 0 15,4-4 0-15,4-9 0 16,-2 0 0-16,-1-4 0 15,-6 8 0 1,-2 7 0-16,-6 7 0 0,-5 11 0 16,-2 8 0-1,-4 5 0-15,-4 7 0 16,-1 2 0-16,-3 6 0 16,-2 3 0-16,-2 6 0 15,0-1 0-15,2 9 0 16,3 11 0-16,1 10 0 15,1 14 0-15,2 12 0 16,0 9 0-16,1 2 0 16,-2 0 0-1,1-4 0-15,-2-2 0 0,1-6 0 16,-2-5 0 0,-4-6 0-16,1-5 0 15,-2-4 0 1,-2-6 0-16,-1-6 0 0,-1-5 0 15,0-4 0-15,-2-3 0 16,-1-6 0-16,2 2 0 16,-2-2 0-16,-2-2-328 15,-1-6-303-15,-7-1-1051 16,-6-7 134-16,-3-4 116 16,-5-4 102-16</inkml:trace>
  <inkml:trace contextRef="#ctx0" brushRef="#br0" timeOffset="-128384.19">22186 11073 5112 0,'0'-8'250'16,"7"-2"56"-16,7-2 3 15,11-3 6-15,13 0 5 16,12 3 5-16,7 1 5 15,-2 3-206-15,-2 3-144 16,-1 2-453 0,-11-2-1121-16,-4 3 122 15,-3-1 105-15,-6-3 94 16</inkml:trace>
  <inkml:trace contextRef="#ctx0" brushRef="#br0" timeOffset="-127513.69">23294 10904 4383 0,'0'0'229'0,"0"0"105"16,2-1 36-16,-1 1 7 15,3 0 8-15,0-3 7 16,2 0 8-16,0 0 9 16,0-4 8-16,-3-1-113 15,1-3-150-15,-3 2-117 16,-1-6-37-16,0 0 0 15,0 0 0 1,0 1 0-16,-4-1 0 16,-2 3 0-16,-2 1 0 15,-6 2 0-15,-3 2 0 16,-4 3 0-16,-4 2 0 16,-1 1 0-16,-1 1 0 15,-2 6 0-15,-2 3 0 16,3 5 0-16,0 8 0 15,4 6 0-15,-1 4 0 16,8 1 0-16,2 2 0 16,5-2 0-16,4 1 0 15,5-5 0-15,-1-3 0 16,4-4 0 0,1-4 0-16,4-4 0 15,6-7 0-15,4-3 0 16,6-2 0-16,5-4 0 15,1-3 0-15,0-4 0 16,1-6 0-16,0-7 0 16,-1-6 0-16,-1 2 0 15,-5 1 0-15,-5 4 0 16,-7 6 0 0,-5 7 0-16,0 6 0 0,0 4 0 15,5 10 0 1,6 7 0-16,5 8 0 15,2 5 0-15,4 6 0 16,0 0-265-16,1 0-262 16,-3-6-1200-16,0-5 141 15,-4-7 122-15,-5-9 107 16</inkml:trace>
  <inkml:trace contextRef="#ctx0" brushRef="#br0" timeOffset="-125005.65">18936 12687 5138 0,'-3'0'251'16,"1"0"44"-16,1 0 5 16,-1-1 4-16,11 1 5 15,14 0 5-15,13 0 5 16,14-1 5-16,12-3 7 16,5 2-73-16,-5-2-210 15,-7-2-48-15,-4 2 0 16,-9 2 0-16,-8-1 0 15,-10 3 0 1,-7-1-185-16,-8 1-177 16,-5 1-222-16,-10-1-1053 15,-7 4 127-15,-9 3 112 16,-8 1 97-16</inkml:trace>
  <inkml:trace contextRef="#ctx0" brushRef="#br0" timeOffset="-124748.89">18820 12894 4305 0,'-7'7'267'16,"-1"3"107"-16,3-2 8 15,10 2 7-15,24-3 10 16,18-3 6 0,16-1 10-16,15-2 9 15,5 1 8-15,-4-2-156 16,-10-3-153-16,-11-1-123 15,-12-1 0-15,-13 0-292 16,-8-2-171-16,4-3-439 16,-18-3-597-16,-5 1 108 15,0-7 96-15,-4-3 84 16</inkml:trace>
  <inkml:trace contextRef="#ctx0" brushRef="#br0" timeOffset="-124434.18">19164 12497 4496 0,'3'-6'113'15,"10"0"96"-15,10 0 110 16,14 2 40-16,15 4 7 15,11 10 7-15,-1 9 8 16,-5 10 7-16,-12 13 7 16,-16 12-85-1,-18 8-34-15,-15 4-110 16,-19 2-126-16,-10-5-40 16,-8-7 0-16,-8-6 0 15,1-9-286-15,4-8-290 16,2-8-1132-16,6-10 138 15,5-9 120-15,8-6 104 16</inkml:trace>
  <inkml:trace contextRef="#ctx0" brushRef="#br0" timeOffset="-123825.75">18781 13362 5038 0,'0'0'316'0,"0"0"6"0,0-5 4 16,3 1 7-1,1 0 4-15,4-2 7 16,3-2 6-16,-1 4 7 16,3 0 5-16,0 2-256 15,-3 0-106-15,2 2 0 16,-1 0 0-16,0 3 0 15,0 4 0-15,1 5 0 16,1 5 0-16,1 7 0 16,-2 2 0-1,-1 1 0-15,-5-1 0 16,-3-3 0-16,0-7 0 16,-3-3 0-16,0-8 0 15,-3-4 0-15,-3-5 0 16,2-4 0-16,-5-10 0 15,5-6 0-15,4-13 0 16,9-6 0-16,3-3 0 16,6 2 0-16,2 7 0 15,1 6 0-15,-4 11 0 16,-2 4 0-16,-4 8-305 16,1 3-195-1,0 4-1223-15,-3 4 139 16,-3 2 122-16,-1 2 107 15</inkml:trace>
  <inkml:trace contextRef="#ctx0" brushRef="#br0" timeOffset="-123187.34">19117 13299 4437 0,'2'2'315'16,"1"1"49"-16,3 2 7 15,0 4 7-15,3 6 8 16,2 2 7-16,-3 6 9 15,0 3 8-15,-1 0 9 16,-6-1-156 0,1-3-210-16,-2-5-53 15,1-5 0-15,-1-2 0 16,1-7 0-16,1-2 0 16,4-5 0-16,4-4 0 15,6-7 0-15,5-5 0 16,3-4 0-16,2 1 0 15,-3 3 0-15,-2 6 0 16,-2 3 0-16,-3 7 0 16,-3 1 0-1,0 3 0-15,-1 6 0 16,-4 4 0-16,-1 3 0 16,-4 6 0-16,-1 4 0 15,-1-1 0-15,-1 0 0 16,-1-2 0-16,1-5 0 15,-2-3 0-15,1-4 0 16,-1-4 0-16,0-4 0 16,2-6 0-16,0-5 0 15,5-7 0-15,5-5 0 16,9-4 0 0,3 0 0-16,7 4 0 15,0 5 0-15,-2 5 0 16,-4 9 0-16,-4 6 0 15,0 5 0-15,-6 8 0 16,-3 8 0-16,-6 7 0 16,-2 5 0-16,-5 3 0 15,-3-2 0-15,-4-4 0 16,3-2 0-16,-5-8 0 16,5-5-303-16,0-4-196 15,5-53-1225 1,1 36 140-16,4-7 122 15,1-9 107-15</inkml:trace>
  <inkml:trace contextRef="#ctx0" brushRef="#br0" timeOffset="-121829.57">22118 11572 2708 0,'-1'0'102'0,"0"0"41"16,-1 0 31-16,1 0 24 16,1 0 28-1,-2 0 31-15,2 0 30 16,0 0 36-16,0 0 83 15,0 0-3-15,0-1 22 16,0 1-23-16,0 0-26 16,0 0-21-16,5-2-22 15,5 1-30-15,13 0-27 16,9-1-35-16,9-1-87 16,4-1-75-16,0 0-59 15,-6 0-20-15,-4 0 0 16,-8 1 0-16,-8 1 0 15,-5-2 0-15,-5 0 0 16,-6 4 0-16,-2-2 0 16,-1 0 0-1,0 2 0-15,0 0-52 16,0-2-248-16,0 4-113 16,0-1-188-16,-3-8-974 15,-2 9 118-15,-7 0 104 16,-7 4 92-16</inkml:trace>
  <inkml:trace contextRef="#ctx0" brushRef="#br0" timeOffset="-121530.34">22096 11684 2998 0,'0'1'183'15,"0"1"56"-15,5-2 39 16,8 1 58-16,13-1 64 15,12 0 62-15,9-1 60 16,5 1 15-16,0 0 15 16,-6-2-123-16,-8 1-78 15,-9-2-61-15,-9 0-38 16,-8 1-65-16,-7 1-68 16,-2-2-63-1,-3 0-56-15,0 2 0 16,0-2 0-16,0 0 0 15,0 2-302-15,2 1-265 16,-2-3-1140-16,0-1 139 16,1-1 119-16,2-5 104 15</inkml:trace>
  <inkml:trace contextRef="#ctx0" brushRef="#br0" timeOffset="-115852.58">20647 12914 4071 0,'0'0'80'16,"0"0"36"-16,0 0 14 15,2 0 15 1,-2 0 26-16,0 0 64 16,0 0 74-16,0 0 49 0,0 0 53 15,0 0-38 1,0 0-36-16,0 0-37 16,0 0-8-16,2-2-16 15,-2 1-24-15,1-3-70 16,2-3-81-16,0-2-49 15,0-2-52 1,2-1 0-16,-2-5 0 16,-2 2 0-16,-1-3 0 0,2-2 0 15,-2 0 0 1,0-2 0-16,-2 3 0 16,-1 0 0-16,-1 2 0 15,-4 3 0-15,-4 4 0 16,-2 1 0-16,-4 4 0 15,-4 4 0-15,-8-1 0 16,-2 7 0 0,-7 7 0-16,-1 2 0 15,0 9 0-15,3 6 0 0,5 4 0 16,8 3 0-16,6 1 0 16,8-4 0-16,7 2 0 15,3-8 0-15,5-3 0 16,3-6 0-1,4-3 0-15,5-7 0 16,5-5 0-16,4-1 0 16,0-7 0-16,4-6 0 15,1-4 0-15,2-5 0 16,-3-4 0-16,1-1 0 16,-10 5 0-16,-2 5 0 15,-6 7 0-15,-3 5 0 16,3 7 0-16,3 9 0 15,3 9 0-15,1 1 0 16,0 7 0 0,0 4 0-16,-1-2 0 15,-3-1-368-15,4-3-1473 16,-1-4 158-16,1-9 137 16,3-8 119-16</inkml:trace>
  <inkml:trace contextRef="#ctx0" brushRef="#br0" timeOffset="-114857.51">21617 12679 4361 0,'8'-8'105'0,"0"0"44"15,4-5 69-15,-2-3 72 16,-3 1 80-16,-1 0 8 15,-5 0 8-15,1 1 7 16,-11-2 9-16,-4 1-57 16,-11-1-52-1,-8 2-49-15,-13 1-76 16,-7 5-82-16,-3 1-83 16,0 3-3-16,3 4 0 15,0 4 0-15,9 4 0 16,6 5 0-16,9 4 0 15,6 9 0-15,15 3 0 16,5 3 0-16,14 3 0 16,13 1 0-1,12 0 0-15,10 6 0 16,9-1 0-16,0 2 0 16,-7 1 0-16,-11-3 0 15,-15-3 0-15,-14-2 0 16,-9-6 0-16,-16-1 0 15,-9-9 0-15,-14-4 0 16,-4-9 0-16,-11-1 0 16,4-8 0-16,2-3-275 15,9-4-172-15,7-7-1299 16,12-6 144-16,13-6 124 16,8-6 108-1</inkml:trace>
  <inkml:trace contextRef="#ctx0" brushRef="#br0" timeOffset="-113942.36">21812 12475 4564 0,'5'-10'350'0,"0"-1"7"16,0-2 6-16,-3 1 8 15,0 5 6-15,-1 3 9 16,-1 7 6-16,0 11 10 15,0 9 6-15,2 13-187 16,-2 10-221-16,0 8 0 16,-3 0 0-16,0 1 0 15,-1-9 0 1,-3-4 0-16,2-8 0 16,2-8 0-16,2-9 0 15,1-6 0-15,0-8 0 16,3-1 0-16,7-6 0 15,3-4 0-15,10-7 0 16,7-5 0 0,5-3 0-16,4 2 0 0,-1 0 0 15,-5 7 0-15,-1 6 0 16,-6 5 0 0,-6 5 0-16,-6 6 0 15,-2 6 0-15,-8 8 0 16,-3 2 0-16,-8 2 0 15,-9 0 0-15,-6-3 0 16,-6-4 0-16,-12-3 0 16,-1-3 0-16,-1-5 0 15,0-6 0-15,6 0 0 16,6-6 0-16,8-4 0 16,9-5-112-16,9-3-258 15,11-10-369 1,10-1-875-16,5 1 124 15,10 1 109-15</inkml:trace>
  <inkml:trace contextRef="#ctx0" brushRef="#br0" timeOffset="-113253">22442 12640 5425 0,'0'-6'289'0,"0"1"4"15,0 1 4-15,1 1 5 0,-1 8 5 16,-3 12 4 0,-2 8 6-16,-5 11 5 15,-5 9 6-15,-2 0-328 16,-3 1 0-16,5-5 0 15,-1-5 0-15,6-8 0 16,3-6 0-16,4-8 0 16,0-5 0-16,4-6 0 15,-1-3 0-15,2-5 0 16,2-7 0-16,2-10 0 16,7-11 0-1,3-13 0-15,6-9 0 16,3-6 0-16,2-5 0 15,0 3 0-15,-1 5 0 16,-1 6 0-16,-2 10 0 16,-4 8 0-16,-1 7 0 15,-2 7 0-15,3 4 0 16,-5 5 0-16,-2 5 0 16,0 4 0-16,3 2 0 15,0 8 0-15,2 7 0 16,5 10 0-16,-3 10 0 15,2 12 0 1,-3 6 0-16,2 5 0 16,-4 3 0-16,-3 1 0 15,0-4 0 1,1-4 0-16,-2-8 0 16,-1-6 0-16,-1-9 0 0,-4-6 0 15,-1-8 0-15,-4-7 0 16,1-4 0-16,-2-3 0 15,0-3 0-15,0 0-360 16,11-5-551-16,-21-3-689 16,-3-2 123-1,-7-7 105-15,-2-2 96 16</inkml:trace>
  <inkml:trace contextRef="#ctx0" brushRef="#br0" timeOffset="-113034.21">22400 12808 4647 0,'11'-7'110'16,"8"0"54"-16,13-5 30 16,14 1 9-16,4 0 8 15,6 3-35 1,-1-1-103-16,-6 7-108 15,-4-2-311-15,-9 0-864 16,-6-2 71-16,-1 0 66 16,1-1 59-16</inkml:trace>
  <inkml:trace contextRef="#ctx0" brushRef="#br0" timeOffset="-112297.89">23502 12731 4317 0,'0'0'325'16,"0"0"50"-16,0 0 6 15,3 0 8-15,1-1 8 16,3 0 8-16,0-2 8 15,2-2 9-15,0-4 11 16,-4 0-151-16,-3-4-230 16,-1 0-52-16,-1-4 0 15,-3 0 0-15,-3-1 0 16,-2 0 0 0,-6 0 0-16,-6 5 0 0,-3 3 0 15,-2 5 0-15,-3 3 0 16,-5 1 0-1,2 5 0-15,-3 7 0 16,3 4 0-16,2 8 0 16,4 3 0-16,6 5 0 15,8 2 0-15,1-1 0 16,8-1 0-16,2-4 0 16,3-2 0-16,7-5 0 15,6-5 0-15,6-5 0 16,5-6 0-16,3-4 0 15,1-6 0-15,-1-4 0 16,-1-7 0 0,-4-2 0-16,-4 0 0 15,-5 3 0-15,-6 4 0 16,-1 8 0-16,-5 4 0 16,5 10 0-16,1 5 0 15,0 9 0-15,3 2-298 16,-1 9-210-16,2-22-1216 15,-7 14 141-15,2-5 121 16,-3-4 107-16</inkml:trace>
  <inkml:trace contextRef="#ctx0" brushRef="#br0" timeOffset="-110378.05">23574 12960 2726 0,'0'0'79'15,"-1"-1"32"-15,1 0 31 16,-2-1 25-16,1 1 27 15,2-2 33-15,-1 1 39 16,0 2 47-16,-1 0 117 16,2-4 47-16,-1 4-14 15,0-3-28-15,0 1-25 16,0 0-20 0,0 2-25-16,0 2-30 15,2 3-40-15,2 8-46 16,2 3-132-16,1 7-117 15,5 0 0-15,3 2 0 16,1-2 0-16,2 1 0 16,0-5-278-16,-2-1-233 15,1-59-1218-15,-3 46 142 16,-3-5 122-16</inkml:trace>
  <inkml:trace contextRef="#ctx0" brushRef="#br0" timeOffset="-109201.22">22505 13327 4132 0,'0'-1'202'0,"0"1"184"16,0 0 7-16,6-1 7 15,6 2 10-15,9-2 8 16,13-1 9-16,12 1 10 15,4 0 10-15,2-2-124 16,5 3-107 0,-8-1-216-16,-3 1 0 15,-8 0 0-15,-8 0 0 16,-12 0 0-16,-7 0 0 16,-8 0 0-16,-8 0 0 15,-12 0 0-15,-12 0 0 16,-11 0 0-16,-17 0 0 15,-10 1 0-15,-4 4 0 16,1 1 0-16,1 0 0 16,9 2 0-16,12-2 0 15,9 1 0 1,14-3 0-16,12 0 0 16,9 0 0-16,13 0 0 15,17-3 0-15,12 3 0 16,15 1 0-16,12-1 0 15,4 0 0-15,-3-1 0 16,-7-1 0-16,-12 0 0 16,-14-1 0-16,-11 2 0 15,-14-3 0-15,-6 3 0 16,-4-3 0-16,-4 0 0 16,-5 0-351-16,-3 0-1495 15,-7 0 160 1,-5-6 136-16,2-3 119 15</inkml:trace>
  <inkml:trace contextRef="#ctx0" brushRef="#br0" timeOffset="-108169.97">18619 14604 6586 0,'2'0'172'0,"6"-2"1"15,15-2 2 1,17-1 1-16,19-2 2 0,22-3 2 16,11 2 2-16,8-2 1 15,-5 2 3-15,-9-3-186 16,-12 3 0-16,-17 0 0 16,-18 3 0-1,-16 2 0-15,-15-1-162 16,-9 2-220-16,15 4-573 15,-41 2-586-15,-12 0 114 16,-10 3 100-16,-10 4 89 16</inkml:trace>
  <inkml:trace contextRef="#ctx0" brushRef="#br0" timeOffset="-107934.19">18593 14773 5163 0,'-1'4'305'0,"1"2"7"15,7-2 5-15,16 2 4 16,22-3 6 0,16-1 6-16,16-2 4 15,10-2 7-15,2 1 7 16,-7-3-270-16,-10-1-81 16,-10-2 0-16,-14 0 0 15,-14 0 0-15,-11 1-257 16,-10 1-191-16,-7-5-1303 15,-4 1 145-15,-7-5 124 16</inkml:trace>
  <inkml:trace contextRef="#ctx0" brushRef="#br0" timeOffset="-107622.48">19034 14388 4322 0,'15'-9'144'0,"10"-1"175"16,14 1 52-16,10-1 8 15,8 8 7-15,2 11 8 16,0 10 8-16,-4 10 8 16,-12 13 9-16,-14 6-90 15,-16 9-68-15,-9 0-206 16,-16 1-55-1,-11-5 0-15,-8-6 0 16,-6-3 0-16,-11-11 0 16,-1-4 0-16,0-9-279 15,4-8-237-15,1-55-1211 16,6 40 141-16,4-4 122 16</inkml:trace>
  <inkml:trace contextRef="#ctx0" brushRef="#br0" timeOffset="-107137.93">18560 15194 6548 0,'0'-3'176'16,"0"2"2"-16,3-1 0 16,4-2 3-16,3 2 2 15,9 4 0 1,3 2 3-16,0 5 2 15,-2 6 2-15,-6 2-190 16,-4 4 0-16,-4 1 0 16,-5-3 0-16,1-3 0 15,-4-5 0-15,2-1 0 16,0-7 0-16,2 0 0 16,-2-9 0-16,0-7 0 15,3-7 0-15,6-6 0 16,3-3 0-16,4-2 0 15,3 6 0 1,0 2-54-16,0 10-352 16,-4 3-1410-16,-1 6 155 15,0 1 132-15,-1 3 116 16</inkml:trace>
  <inkml:trace contextRef="#ctx0" brushRef="#br0" timeOffset="-106490.54">18936 15171 5227 0,'5'5'306'16,"1"4"4"-16,6 2 5 0,-1 4 6 15,-2 2 5-15,-2 2 6 16,5-1 5 0,-9 0 6-16,1-3 6 15,-3-4-324-15,1-4-25 16,-2-2 0-16,0-4 0 15,1-1 0-15,4-6 0 16,5-2 0-16,3-5 0 16,7-5 0-16,4-2 0 15,3 0 0-15,-1 2 0 16,-1 4 0-16,-3 5 0 16,-3 3 0-1,-2 5 0-15,0 2 0 16,-5 6 0-16,-2 5 0 15,-4 5 0-15,-2 4 0 16,-2 4 0-16,-2 1 0 16,0-3 0-16,-2-4 0 15,1-4 0-15,1-3 0 16,-3-4 0-16,3-6 0 16,0 0 0-16,3-8 0 15,1-5 0-15,9-6 0 16,7-3 0-1,8-7 0-15,8 2 0 16,0 2 0-16,-3 2 0 16,1 8 0-16,-6 6 0 15,-2 5 0-15,-1 4 0 16,-5 11 0-16,-3 5 0 16,-3 7 0-16,-6 9 0 15,-5 4 0-15,-3 2 0 16,-5-2 0-16,-4-4 0 15,0-3 0-15,-1-8 0 16,0-6 0 0,4-6 0-16,3-2-341 15,22-8-572-15,-16-6-692 16,4-6 124-16,6-9 106 16,9-6 95-16</inkml:trace>
  <inkml:trace contextRef="#ctx0" brushRef="#br0" timeOffset="-103949.91">7164 5273 1065 0,'7'-3'138'0,"3"-4"33"15,4-4 28-15,2-3 20 16,0-3 26-16,0-1 15 16,0-1 5-16,1-1 7 15,4 3 3-15,2-1-95 16,7 5-56-16,6 1-45 16,12 4-64-16,11 0-97 15,14-3-656-15,3 4 28 16,-4-9 26-16</inkml:trace>
  <inkml:trace contextRef="#ctx0" brushRef="#br0" timeOffset="-100726.1">20840 14695 3485 0,'3'0'4'0,"2"0"10"16,-1 0 9-16,0-1 23 16,1-1 39-16,0 0 47 15,0-5 32-15,-3-1 27 16,0-5 27-16,-1 1 40 16,-1-1 63-16,0-1 42 15,0-2 36-15,-3-2 17 16,1-2-30-16,-5-1-45 15,-1 0-34 1,0 2-24-16,-4 5-25 16,-4 1-46-16,-4 5-68 15,-3 6-55-15,-6 4-44 16,-4 7-38-16,-1 7-7 16,2 5 0-16,4 8 0 15,6 3 0-15,6 3 0 16,8-3 0-16,5 0 0 15,1-6 0-15,4-4 0 16,4-5 0-16,5-6 0 16,4-5 0-16,6-5 0 15,6-4 0 1,4-6 0-16,-2-4 0 16,-3 1 0-16,0-2 0 15,-6-1 0-15,-4 8 0 16,1 2 0-16,-2 4 0 15,2 3 0-15,3 5 0 16,-1 5 0-16,3 1 0 16,-2 5 0-16,-3 1-88 15,5 0-284-15,7-2-392 16,-2-5-848-16,2-6 123 16,4-2 109-1,3-9 95-15</inkml:trace>
  <inkml:trace contextRef="#ctx0" brushRef="#br0" timeOffset="-100104.57">22007 14212 5578 0,'9'-26'263'0,"-2"-10"5"16,0-9 3-16,0-5 5 15,-11 8 4-15,-7 10 2 16,-14 5 6 0,-9 8 4-16,-16 10 5 15,-13 5-204-15,-2 5-90 16,0 7-3-16,7 9 0 15,9 6 0-15,11 10 0 16,12 6 0-16,14 6 0 16,9 6 0-16,15-1 0 15,13 2 0-15,15 0 0 16,7-4 0-16,9 0 0 16,-3 0 0-16,-11 0 0 15,-13-3 0 1,-17-2 0-16,-16-1 0 15,-18-5 0-15,-17-9 0 16,-9-4 0-16,-5-10 0 16,-1-8 0-16,9-4 0 15,12-4-223-15,16-7-263 16,10-44-1263-16,13 28 144 16,8-5 124-16,8-5 110 15</inkml:trace>
  <inkml:trace contextRef="#ctx0" brushRef="#br0" timeOffset="-99409.64">22131 14131 5205 0,'8'-10'310'0,"-4"-4"5"16,2 2 6-16,-2-2 4 16,1 10 6-16,1 8 6 15,3 11 6-15,2 11 5 16,0 15 8-16,-4 10-356 16,-1 5 0-16,-2 4 0 15,-2-4 0-15,-1-3 0 16,1-7 0-16,-2-6 0 15,-2-8 0-15,4-7 0 16,-2-9 0 0,0-6 0-16,1-7 0 15,8-5 0-15,5-7 0 16,8-7 0-16,10-8 0 16,7-2 0-16,7-3 0 15,-1 6 0-15,2 6 0 16,-5 8 0-16,-3 7 0 15,-3 7 0-15,-7 9 0 16,-6 7 0-16,-9 3 0 16,-8 8 0-16,-9-1 0 15,-11-4 0 1,-12-2 0-16,-10-5 0 16,-9-5 0-16,-8-6 0 15,-3-5 0-15,3-2 0 16,3-6 0-16,11-3-122 15,8-2-320-15,13-15-1346 16,11 7 150-16,12-3 129 16,17-2 114-16</inkml:trace>
  <inkml:trace contextRef="#ctx0" brushRef="#br0" timeOffset="-98313.9">22908 14143 5455 0,'0'0'226'0,"2"-2"47"15,-1 8 4-15,4 7 3 16,0 13 5-16,4 10 4 16,0 8 4-16,-4 7 4 15,0 1 7-15,-4-4-144 16,-1-5-108-16,0-4-52 16,0-7 0-16,0-6 0 15,0-8 0-15,0-6 0 16,0-3 0-1,0-7 0-15,2-2 0 16,6-5 0-16,5-7 0 16,10-4 0-16,11-5 0 15,5-2 0-15,7 1 0 16,2 4 0-16,2 4 0 16,-2 9 0-16,-2 3 0 15,-9 8 0-15,-5 7 0 16,-10 2 0-16,-15 6 0 15,-5 5 0-15,-14 1 0 16,-13-4 0 0,-9-1 0-16,-11-4 0 0,-10-6 0 15,0-2 0 1,-1-6 0-16,6-3 0 16,7-4 0-16,12-4-191 15,11-4-136-15,12-1-188 16,13-16-1148-16,15 11 131 15,10-2 114-15</inkml:trace>
  <inkml:trace contextRef="#ctx0" brushRef="#br0" timeOffset="-97557.62">23847 14523 4444 0,'7'0'134'16,"-1"0"114"-16,0 0 60 15,3-1 43-15,-4-2 23 16,2-1 7-16,1-6 6 16,-1-1 9-16,-1-4 9 15,1-2-108-15,-3-2-40 16,-2-3-129-16,0-2-66 15,-2-1-43 1,0 0-19-16,-1 1 0 16,-3 3 0-16,-5 7 0 15,-2 1 0-15,-8 6 0 16,-3 5 0-16,-3 5 0 16,-3 7 0-16,-1 9 0 15,1 4 0-15,4 11 0 16,3 2 0-16,6 3 0 15,9-3 0-15,3-2 0 16,3-4 0 0,3-8 0-16,3-5 0 0,3-2 0 15,8-8 0-15,7-4 0 16,5-1 0 0,4-7 0-16,-1-2 0 15,-2-9 0-15,-1-2 0 16,-3-5 0-16,-7 0 0 15,-3 4 0-15,-7 5 0 16,-5 5 0-16,0 6 0 16,1 3 0-16,6 8 0 15,-1 6 0-15,6 5 0 16,-1 4 0-16,2 4 0 16,-4-1 0-16,3 0 0 15,0-5-358-15,44-4-1487 16,-39-4 161-1,-1-8 135-15,4-2 120 16</inkml:trace>
  <inkml:trace contextRef="#ctx0" brushRef="#br0" timeOffset="-96858.28">24597 14469 3526 0,'1'0'209'0,"3"0"116"16,2 0 102-16,3-3 29 15,2 2 12-15,1-4 11 16,-2-1 12-16,2 2 12 16,-4-3 15-16,-1-2-171 15,-2-3-68 1,0 1-141-16,-3-5-113 15,-1 0-25-15,-1-4 0 16,-1-4 0-16,-5 0 0 16,-1-1 0-16,-6 1 0 15,-6 5 0-15,-4 5 0 16,-1 6 0-16,-3 5 0 16,-6 7 0-16,1 9 0 15,-1 10 0-15,1 7 0 16,3 9 0-16,8 1 0 15,9 0 0-15,5 0 0 16,6-6 0 0,11-6 0-16,6-6 0 15,8-5 0-15,9-11 0 16,5-3 0-16,-2-4 0 16,3-5 0-16,-6-3 0 15,-4-2 0-15,-3-1 0 16,-10 1 0-16,-4 4 0 15,-1 2 0-15,-2 9 0 16,2 5 0-16,1 6 0 16,1 6 0-16,-1 6-23 15,-2 4-364-15,14-2-1442 16,-15-3 156 0,1-4 135-16,-3-6 117 15</inkml:trace>
  <inkml:trace contextRef="#ctx0" brushRef="#br0" timeOffset="-94633.77">21593 15027 5190 0,'-2'0'194'16,"2"0"87"-16,0 0 17 15,-1 0 5-15,10 0 4 16,8 0 5-16,10 0 5 15,12-1 5-15,9-2 6 16,-3 3-115-16,-5-1-104 16,-9 1-92-16,-13 0-17 15,-10 0 0-15,-11 0 0 16,-14 1 0-16,-10 3 0 16,-10 1 0-1,-5 0 0-15,0 1 0 16,7-5 0-16,12-1 0 15,13 0 0-15,6 0 0 16,15-1 0-16,8 1-258 16,9 0-171-16,70 0-1327 15,-64 0 146-15,-7 0 125 16</inkml:trace>
  <inkml:trace contextRef="#ctx0" brushRef="#br0" timeOffset="-93792.95">19046 16063 8191 0,'0'-1'0'0,"9"1"0"15,13 0 0-15,18-3 0 16,17 2 0-16,14-3 0 16,5 2 0-16,2-2 0 15,-7 3 0-15,-7-1-80 16,-11 2-268-16,-6 0-387 15,-22 0-894-15,-12-1 126 16,-14-2 111-16</inkml:trace>
  <inkml:trace contextRef="#ctx0" brushRef="#br0" timeOffset="-93556.9">19021 16212 5382 0,'-9'10'282'0,"6"-2"6"16,9 2 4-16,17 1 4 16,28-3 5-16,17-5 5 15,15-2 4-15,4-1 6 16,-5-1 5-16,-7 1-227 16,-11-1-295-16,-16-1-186 15,-5-2-363 1,-17-4-831-16,-12-4 119 15,-6-4 104-15,-7-6 93 16</inkml:trace>
  <inkml:trace contextRef="#ctx0" brushRef="#br0" timeOffset="-93273.04">19343 15887 3967 0,'-2'-6'151'0,"2"0"6"16,8-1 52-16,12 2 149 16,15 4 56-1,15 10 10-15,11 7 10 16,2 10 9-16,-7 11 9 16,-9 11-136-16,-17 8-27 15,-17 5-2-15,-13 4-56 16,-17 2-172-16,-11-5-160 15,-8-2-203-15,-3-7-213 16,-8-73-1175-16,3 48 136 16,1-10 117-1,4-10 103-15</inkml:trace>
  <inkml:trace contextRef="#ctx0" brushRef="#br0" timeOffset="-92878.06">18986 16677 7181 0,'0'0'110'16,"0"0"0"-16,3 3 1 15,3 3 0-15,5 10 1 16,7 4 1-1,1 5 0-15,1 5 1 16,-6 2 2-16,-4-2-116 16,-7-3 0-16,-3-5 0 15,0-5 0-15,0-7 0 16,-1-4 0-16,1-6 0 16,-3-8 0-16,3-10 0 15,3-10 0-15,7-8 0 16,6-6 0-16,5 1 0 15,7 4 0-15,1 9 0 16,-2 6-228 0,1 8-208-16,3 5-354 15,-8 5-763-15,-4 4 116 16,-3 0 101-16</inkml:trace>
  <inkml:trace contextRef="#ctx0" brushRef="#br0" timeOffset="-92322.08">19396 16666 4705 0,'3'3'346'16,"2"4"8"-16,0 2 6 16,3 6 7-16,-3 4 6 15,-1 5 9-15,-1 1 6 16,-1-2 9 0,-1 1 7-16,-1-5-289 15,0-5-115-15,0-4 0 16,0-3 0-16,3-6 0 15,2-2 0-15,6-7 0 16,7-8 0-16,6-3 0 16,5-2 0-16,6-3 0 15,-2 4 0-15,-1 3 0 16,-1 6 0-16,-5 3 0 16,-1 5 0-16,-5 6 0 15,-1 5 0-15,-5 6 0 16,-2 4 0-1,-8 5 0-15,-2 4 0 16,-4-2 0-16,-2-4 0 16,-5-2 0-16,2-5 0 15,1-5 0-15,3-5 0 16,2-1 0-16,7-10 0 16,9-6 0-16,10-8 0 15,7-3 0-15,11-2 0 16,5 2 0-16,-3 5 0 15,0 5 0 1,-2 9 0-16,-4 6 0 16,-6 9 0-16,-6 9 0 15,-8 9 0-15,-12 6 0 16,-4 11 0-16,-10 1 0 16,-6 1 0-16,-2-4-295 15,10-5-342-15,-1-13-1053 16,7-15 135-16,12-11 117 15</inkml:trace>
  <inkml:trace contextRef="#ctx0" brushRef="#br0" timeOffset="-90762.26">21597 16369 5704 0,'0'0'255'0,"0"-2"5"0,0 2 2 16,0-1 4-16,0 2 3 15,0-1 5 1,2-1 2-16,-1 1 5 15,2-1 4-15,2-3-226 16,-2-3-59-16,0-4 0 16,-1-3 0-16,-1-4 0 15,-1-3 0-15,0 1 0 16,-3-2 0-16,-1 4 0 16,-7 0 0-1,-5 5 0-15,-9 4 0 0,-4 5 0 16,-7 2 0-16,-5 8 0 15,-2 6 0 1,0 8 0-16,1 5 0 16,5 12 0-16,6 5 0 15,8 1 0-15,10 0 0 16,7 1 0-16,3-7 0 16,8-8 0-16,5-4 0 15,6-7 0-15,3-6 0 16,8-8 0-16,5-1 0 15,1-7 0 1,-1-6 0-16,0-9 0 16,-2-1 0-16,-4-9 0 15,-3 3 0-15,-8 3 0 16,-3 5 0-16,-4 9 0 16,1 5 0-16,-1 8 0 15,2 7 0-15,2 8 0 16,1 4 0-16,0 7 0 15,-1 0 0-15,2 1-260 16,4-2-314-16,0-7-1141 16,3-5 138-16,5-10 121 15,2-4 106-15</inkml:trace>
  <inkml:trace contextRef="#ctx0" brushRef="#br0" timeOffset="-90134.31">22094 16473 4794 0,'7'-3'32'16,"0"-7"8"-16,2-3 24 16,0-5 16-16,-1 0 9 15,-2-3 9-15,0 0 24 16,-3-1 46-16,0-3 47 16,-3 2 31-16,-5-1 26 15,-2 3 17-15,-3 2-13 16,-6 6-15-16,-7 3-4 15,-3 7-8-15,0 5-22 16,-6 6-48-16,-2 8-51 16,3 8-71-16,4 10-24 15,2 7-22 1,8-2-11-16,5 4 4 16,9-3-4-16,2-5 0 15,4-7 0-15,3-6 0 16,5-5 0-16,7-9 0 15,6-4 0-15,2-4 0 16,0-4 0-16,0-7 0 16,-1-3 0-16,-5 0 0 15,-4-4 0-15,-2 3 0 16,-5 7 0 0,-5 2 0-16,1 3 0 15,-1 5 0-15,4 6 0 16,3 3 0-16,0 4 0 15,2 6 0-15,0 0 0 16,3 0-306-16,-1-2-231 16,0-70-1177-16,1 58 139 15,-1-10 120-15</inkml:trace>
  <inkml:trace contextRef="#ctx0" brushRef="#br0" timeOffset="-89658.76">22391 16069 5527 0,'0'-12'278'0,"2"0"5"16,-1 5 4-16,2 5 4 16,2 16 4-16,0 19 6 15,-1 9 3-15,1 10 5 16,-4 6 7-16,-1 0-316 15,2-6 0-15,-2-5 0 16,0-12 0-16,0-6 0 16,0-12 0-1,0-6 0-15,3-6 0 16,5-7 0-16,10-9 0 16,6-6 0-16,11-7 0 15,4-2 0-15,3 1 0 16,-2 6 0-16,-4 11 0 15,-4 5 0 1,-6 11 0-16,-6 10 0 16,-8 4 0-16,-8 3 0 0,-7 5 0 15,-10-1 0-15,-9-7 0 16,-6-3 0 0,-10-6 0-16,-8-5 0 15,0-3 0-15,0-4 0 16,8-1-69-16,6-3-239 15,12-4-153-15,70-7-1254 16,-41-7 140-16,11-13 120 16,12-7 106-16</inkml:trace>
  <inkml:trace contextRef="#ctx0" brushRef="#br0" timeOffset="-89198.23">22894 16007 5346 0,'0'-4'290'16,"0"1"7"-16,0 5 5 16,2 11 4-16,-2 12 6 15,0 12 3-15,0 13 7 16,0 3 5-16,0 2 5 16,-2-6-294-16,1-6-34 15,-2-5-4-15,1-10 0 16,2-8 0-16,-1-7 0 15,1-8 0-15,3-3 0 16,8-9 0-16,5-8 0 16,10-8 0-16,10-2 0 15,7-6 0 1,-2 4 0-16,-1 8 0 16,-2 10 0-16,-5 5 0 15,-5 11 0-15,-5 10 0 16,-3 7 0-16,-10 8 0 15,-6 3 0-15,-5 0 0 16,-9-2 0-16,-10-5 0 16,-9-6 0-16,-7-4 0 15,-9-7 0 1,-1-5 0-16,2-4 0 0,8-2-203 16,8-5-214-1,43-9-492-15,-15-5-624 16,16-13 112-16,14-1 100 15</inkml:trace>
  <inkml:trace contextRef="#ctx0" brushRef="#br0" timeOffset="-88594.65">23807 16302 4979 0,'8'-9'101'0,"4"-3"26"16,-2-3 75-16,0-7 43 15,-4 2 42-15,-5 1 22 16,-1 3 19-1,-5-1 4-15,-7 6 7 0,-7 4-85 16,-7 4-22 0,-11 4-25-16,-4 6-84 0,1 7-46 15,-2 8-43 1,7 5-19-16,5 8-15 16,12 1 0-16,7-2 0 15,7-2 0-15,5-2 0 16,6-6 0-16,8-6 0 15,5-5 0-15,3-5 0 16,8-6 0-16,0-4 0 16,1-5 0-16,-2-7 0 15,-1-4 0 1,-3-3 0-16,-4-1 0 0,-9 3 0 16,-2 4 0-1,-4 4 0-15,-4 5 0 16,0 4 0-16,5 4 0 15,1 4 0-15,0 7 0 16,3 6 0-16,4 1 0 16,-5 7 0-16,4-2 0 15,1-5 0-15,4-1-341 16,6-3-285-16,1-6-1055 16,2-6 135-16,9-3 115 15,-4-9 103-15</inkml:trace>
  <inkml:trace contextRef="#ctx0" brushRef="#br0" timeOffset="-88154.7">24445 16273 3911 0,'11'-22'150'16,"-1"-7"38"-16,-1-6 105 15,-2-3 98-15,-8 10 31 16,-11 9 9-16,-8 3 10 15,-9 7 10 1,-11 5 11-16,-11 8-131 0,-3 9-33 16,3 8-39-16,5 3-124 15,8 7-107-15,12 1-28 16,13 0 0 0,6-4 0-16,10-2 0 15,10-5 0-15,6-7 0 16,7-4 0-16,6-5 0 15,1-5 0-15,2-5 0 16,-1-3 0-16,-7-4 0 16,-3 1 0-16,-4-1 0 15,-6 1 0-15,-4 2 0 16,-1 6 0-16,1 6 0 16,7 4 0-1,5 8 0-15,7 10 0 16,0 5 0-16,-2 4 0 15,2 1 0-15,-2 1-395 16,-5-12-1439-16,0 2 157 16,-5-5 136-16,-4-8 117 15</inkml:trace>
  <inkml:trace contextRef="#ctx0" brushRef="#br0" timeOffset="-87538.06">21838 17270 7292 0,'-6'0'98'0,"15"1"0"15,30-1 1-15,45 0 0 16,62 2 1-16,49-5 0 16,49-2 1-16,32-2 1 15,19 0 0-15,7-4-102 16,-5 0 0-16,-23 3 0 16,-30-4 0-16,-41 1 0 15,-46 3 0-15,-48-3 0 16,-34-1-121-16,-26 3-474 15,-18-6-1153 1,4-6 145-16,8 1 124 16,13 5 108-16</inkml:trace>
  <inkml:trace contextRef="#ctx0" brushRef="#br0" timeOffset="-87420.11">25563 17209 6198 0,'-2'6'-79'0,"67"1"-1313"15,-78-1 94-15,-6-2 83 16,1-6 75-16</inkml:trace>
  <inkml:trace contextRef="#ctx0" brushRef="#br0" timeOffset="-81090.38">27065 11911 5182 0,'11'0'46'15,"3"-2"55"-15,0 1 73 16,2-2 89-16,-8 2 29 16,-3-3 4-16,-3-1 4 15,0 1 5-15,-2 0 5 16,-2-1-17-16,-3-2-26 16,-9-2-59-1,-9 1-83-15,-9 0-96 0,-11 3-29 16,-6 3 0-16,-5 0 0 15,-2 4 0 1,7 5 0-16,7 7 0 16,9 4 0-16,13 9 0 15,13 5 0-15,14 7 0 16,22 0 0-16,16 7 0 16,14 3 0-16,12 2 0 15,-1-2 0-15,-8 0 0 16,-18-5 0-16,-19-5 0 15,-21-9 0-15,-22-5 0 16,-21-7 0-16,-17-6 0 16,-11-6 0-16,-5-4 0 15,4-4-189 1,17 0-210-16,98-3-1383 16,-53-4 150-16,19-5 128 15,18-7 112-15</inkml:trace>
  <inkml:trace contextRef="#ctx0" brushRef="#br0" timeOffset="-80662.27">27587 12101 6289 0,'2'0'203'0,"0"-1"1"15,11 1 3-15,18-2 2 16,19-1 2-16,21-2 2 16,18-2 3-1,7-1 2-15,1 0 3 0,-12 0-221 16,-12-1 0-16,-18 2 0 16,-18 0 0-1,-16 3 0-15,-11 2-117 16,-15 1-255-16,-4 4-348 15,-20 2-896-15,-2 4 123 16,-12 1 110-16,-9 6 95 16</inkml:trace>
  <inkml:trace contextRef="#ctx0" brushRef="#br0" timeOffset="-80398.52">27600 12311 4481 0,'-13'8'362'16,"0"2"6"-16,1 0 8 15,5 1 6 1,24-3 10-16,24-4 6 16,24-3 9-16,23 0 8 15,16-1 10-15,3-2-240 16,-3-4-185-16,-16 0 0 16,-19-1 0-16,-15-4 0 15,-18 1 0-15,-12 2 0 16,-12 1-148-16,-8-2-176 15,-2-1-157-15,-2 2-334 16,-6-6-655-16,-6-3 103 16,-7-10 93-1,-5-5 82-15</inkml:trace>
  <inkml:trace contextRef="#ctx0" brushRef="#br0" timeOffset="-80122.26">27966 11803 5099 0,'22'-2'119'0,"16"2"175"15,17 7 4-15,23 8 4 16,8 13 7-16,7 18 3 16,-11 15 6-16,-17 8 5 15,-20 7 5-15,-26-1-40 16,-27-6-87-16,-24-5-201 15,-19-11 0 1,-14-5 0-16,-14-10-122 16,2-6-238-16,7-10-326 15,7-12-941-15,11-4 125 16,16-12 111-16,13-8 96 16</inkml:trace>
  <inkml:trace contextRef="#ctx0" brushRef="#br0" timeOffset="-79057.78">28276 11212 4642 0,'12'-14'343'16,"-3"-2"8"-16,-1-1 5 15,0 4 7-15,-16 13 8 16,-13 16 6-16,-12 16 7 16,-9 14 9-16,-14 9 7 15,-3 9-189 1,0 0-211-16,4-7 0 0,7-4 0 16,6-10-69-1,9-5-256-15,7-9-200 16,6-25-1169-16,9 1 137 15,7-8 117-15,-4-10 104 16</inkml:trace>
  <inkml:trace contextRef="#ctx0" brushRef="#br0" timeOffset="-78844.47">27732 11262 4838 0,'3'-7'304'15,"8"7"20"-15,12 12 7 16,10 11 5-16,9 15 6 15,11 14 4 1,-2 4 9-16,-1-2 5 16,-8-3 8-16,-4-10-101 15,-12-3-363-15,-7-7-279 16,2-9-435-16,-15-8-782 16,-2-9 121-16,-2-9 105 15,-8-11 94-15</inkml:trace>
  <inkml:trace contextRef="#ctx0" brushRef="#br0" timeOffset="-78640.66">27899 11140 4759 0,'0'-19'158'0,"0"-1"138"16,2 11 41 0,9 12 6-16,10 28 6 15,5 26 6-15,5 18 7 16,-1 6 7-16,-7 1 5 15,-4-3-127-15,-10-7-291 16,-2-9-316-16,85-9-1406 16,-103-11 147-16,-4-13 127 15,-12-14 110-15</inkml:trace>
  <inkml:trace contextRef="#ctx0" brushRef="#br0" timeOffset="-78478.81">27510 11529 5103 0,'16'-26'79'16,"28"-6"59"-16,24-2 56 16,38 1 38-16,18 13 9 15,14 13-107-15,-7 6-158 16,-6 6-318-16,-26 5-959 16,-17 0 83-16,-19 2 75 15</inkml:trace>
  <inkml:trace contextRef="#ctx0" brushRef="#br0" timeOffset="-77750.46">29145 12139 6693 0,'3'0'161'16,"0"0"1"-16,1-4 1 15,0 0 2-15,1-1 2 16,-1-7 0-16,2-1 2 16,-3-6 2-1,-2-3 2-15,2-5-173 0,-9 1 0 16,-4-4 0-1,-4 3 0-15,-9 5 0 16,-6 6 0-16,-3 5 0 16,-3 10 0-16,0 8 0 15,4 8 0-15,0 10 0 16,7 6 0 0,7 8 0-16,7-1 0 0,5 1 0 15,5-6 0 1,3-6 0-16,6-3 0 0,7-9 0 15,4-7 0-15,7-4 0 16,5-5 0-16,-1-6 0 16,0-8 0-1,-2-5 0-15,-1-5 0 16,-5-1 0-16,-6 4 0 16,-6 5 0-16,-3 8 0 15,-4 5 0-15,1 8 0 16,3 5 0-16,-1 8 0 15,3 5 0-15,1 4 0 16,1-1 0-16,0 2-324 16,8-5-425-16,-4-5-904 15,4-5 130 1,2-6 114-16,0-5 98 16</inkml:trace>
  <inkml:trace contextRef="#ctx0" brushRef="#br0" timeOffset="-77306.36">29686 11999 3627 0,'8'-17'154'16,"-2"-3"52"0,-1-3 86-16,-1-4 64 15,-8 5 69-15,-9 7 29 0,-4 2 12 16,-6 7 10-1,-10 3 13-15,-6 8-115 16,1 10-53-16,5 7-56 16,4 5-100-16,10 6-69 15,11-1-71-15,5-1-25 16,6-5-18-16,11-6-53 16,3-1-39-16,6-8-14 15,8-7-1-15,2-4 23 16,-4-4 72-16,0-7 30 15,-6 3 0-15,-6-3 0 16,-4 2 16-16,-4 2 53 16,0 5 41-1,0 0 13-15,0 4 3 16,4 2-22-16,2 5-72 16,-2 1-32-16,1 4 0 15,-1 3-198-15,0-1-221 16,41-2-1355-16,-40-3 148 15,-2-7 128-15,0-2 112 16</inkml:trace>
  <inkml:trace contextRef="#ctx0" brushRef="#br0" timeOffset="-76833.29">30035 11642 5332 0,'0'-14'298'16,"0"2"4"-16,0 4 6 16,0 5 3-16,0 19 6 15,0 16 6-15,0 10 4 16,0 6 6-16,0 3 7 16,-3-4-340-16,1-6 0 15,-1-3 0-15,2-8 0 16,-1-9 0-1,2-10 0-15,5-4 0 16,8-4 0-16,8-7 0 16,8-4 0-16,10-4 0 15,5-3 0-15,-5-1 0 16,-6 3 0-16,-3 6 0 16,-8 4 0-16,-6 9 0 15,-6 5 0-15,-7 7 0 16,-3 4 0-16,-10 3 0 15,-8 1 0-15,-9-2 0 16,-8-6 0 0,-9 0 0-16,-3-6 0 15,1-3 0-15,4-5 0 16,7-3-97-16,9-2-276 16,16-6-317-16,7-4-940 15,15-10 127-15,17-6 111 16,13-11 96-16</inkml:trace>
  <inkml:trace contextRef="#ctx0" brushRef="#br0" timeOffset="-76398.69">30462 11608 4710 0,'2'-7'302'0,"-1"7"34"16,0 3 7-16,-1 9 6 15,2 15 6 1,-2 12 6-1,-2 8 9-15,2 3 5 0,-1-2 8 16,-2-4-111-16,0-7-237 16,0-8-35-16,2-7 0 15,-1-6 0-15,2-7 0 16,3-6 0-16,6-3 0 16,8-7 0-16,9-5 0 15,9-6 0-15,2-1 0 16,1 1 0-16,-6 5 0 15,-3 7 0 1,-8 7 0-16,-3 9 0 16,-5 7 0-16,-6 7 0 15,-4 5 0-15,-5 4 0 16,-6-2 0-16,-10-5 0 16,-5-2 0-16,-10-6 0 15,-3-7 0-15,-5-6 0 16,2-2 0-16,1-4 0 15,10-5-231-15,8-2-196 16,54-8-1336-16,-28-4 147 16,13-12 126-16,13-4 111 15</inkml:trace>
  <inkml:trace contextRef="#ctx0" brushRef="#br0" timeOffset="-75489.51">31292 11907 3579 0,'6'0'130'16,"3"0"23"-16,-2-2 7 15,2 1 8-15,-3-2 15 16,-2-4 20-16,3-1 14 16,-4-6 8-1,0 0 11-15,-2-3-84 0,-1-2-37 16,0-2-3-16,-3 2 3 15,-3 2-4-15,-6 4-16 16,-10 5 5-16,-4 4 9 16,-10 8 25-1,-3 8 26-15,-2 8 9 0,4 7 5 16,3 5-13-16,8 4 5 16,12-2-1-1,8-3 9-15,11-2-28 16,10-3-24-1,11-6-49-15,5-6-34 0,5-6-27 16,-1-5-7-16,-2-3-4 16,-4-6 10-16,-3-3 15 15,-4-5-7 1,1-6 4-16,-2-2 3 0,-5 4 14 16,-2 3 2-16,-6 4 1 15,-4 7 0-15,1 4-7 16,1 5-18-1,-1 5-18-15,2 5 0 16,-2 3 0-16,2 5 0 16,1 0-323-16,5-4-361 15,3-3-986-15,2-8 133 16,2-4 114 0,4-4 102-16</inkml:trace>
  <inkml:trace contextRef="#ctx0" brushRef="#br0" timeOffset="-75054.41">31932 11778 3823 0,'1'-19'194'15,"-1"-4"120"-15,2-5 94 16,-2 0 21-16,-9 9 10 15,-11 9 10-15,-9 6 11 16,-10 10 10-16,-8 9 13 16,2 11-157-16,3 3-65 15,12 7-141-15,12-1-105 16,11-3-15 0,4-4 0-16,10-4 0 15,9-5 0-15,7-4 0 16,6-7 0-16,6-4 0 15,0-4 0-15,1-3 0 16,-2-5 0-16,-2-4 0 16,-6 2 0-16,-1 0 0 15,-5 4 0-15,-6 6 0 16,1 10 0-16,-4 5 0 16,-2 7 0-16,-2 7 0 15,-1 9-324-15,32 0-623 16,-34 0-653-16,-1-2 123 15,-6-6 105 1,-6-8 96-16</inkml:trace>
  <inkml:trace contextRef="#ctx0" brushRef="#br0" timeOffset="-72890.12">27849 12971 4378 0,'0'-11'289'16,"2"-3"81"-16,1-3 6 16,6-5 9-16,6 3 6 15,8 3 9-15,6 1 7 16,2 5 11-16,-2 6 7 16,-1 5-163-16,-7 9-172 15,-2 9-90-15,-6 7 0 16,-3 5 0-16,-6 3 0 15,0 0 0 1,-4-3 0-16,-1-8 0 16,-2-6 0-16,1-4 0 15,-2-5 0-15,0-7 0 16,-2-2 0-16,4-8 0 16,2-10 0-16,8-6 0 15,0-9 0-15,3-10 0 16,5 2 0-1,2-2 0-15,-3 6 0 0,-5 10-204 16,0 10-282-16,0-2-1268 16,-1 17 145-16,0 3 125 15,-2 2 109 1</inkml:trace>
  <inkml:trace contextRef="#ctx0" brushRef="#br0" timeOffset="-72266.71">28263 12865 4958 0,'7'1'322'16,"-1"1"5"-16,4 3 4 15,4 4 8-15,-5 5 5 16,1 4 7-16,-1 5 6 16,1 3 6-1,-5 1 8-15,-1-3-243 16,-1-1-128-16,-3-4 0 15,0-6 0-15,0-3 0 16,0-4 0-16,2-5 0 16,1 0 0-16,6-7 0 15,4-9 0-15,7-5 0 16,5-4 0 0,2-8 0-16,2 6 0 0,-2 3 0 15,-5 7 0 1,-2 5 0-16,-4 5 0 0,-2 5 0 15,-3 6 0 1,1 6 0-16,-1 6 0 16,-4 5 0-16,-4 2 0 15,-2 2 0-15,-1-1 0 16,0-5 0-16,0-2 0 16,0-6 0-16,0-4 0 15,0-2 0-15,0-6 0 16,3-1 0-16,6-9 0 15,2-7 0-15,9-10 0 16,9-7 0-16,6-3 0 16,1-1 0-1,2 5 0-15,-2 11 0 16,-1 15 0-16,-2 9 0 16,-1 17 0-16,-1 14 0 15,-2 10 0-15,-4 12 0 16,-4 8 0-16,-6 2 0 15,-7-1 0-15,-3-1-249 16,-2-6-181-16,47-7-1327 16,-47-12 145-16,-2-12 126 15,-1-13 109-15</inkml:trace>
  <inkml:trace contextRef="#ctx0" brushRef="#br0" timeOffset="-67631.51">11366 10978 4767 0,'-1'4'266'16,"1"-1"65"-16,-2-1 5 15,2 2 5-15,0-2 7 16,0-2 7-16,0 0 6 16,0 0 5-16,0 0 9 15,0 0-100-15,0-2-205 16,3-2-70 0,0-5 0-16,3-7 0 15,5-3 0-15,-4-14 0 16,2-5 0-16,-3-4 0 15,-1-10 0-15,-4 0 0 16,-1 7 0-16,-1 6 0 16,1 11 0-16,-5 14 0 15,-1 11 0-15,3 14 0 16,-3 12 0-16,4 13 0 16,3 6 0-1,6 7 0-15,7-3 0 16,3-4 0-16,7-6 0 15,5-8 0-15,1-5-297 16,0-6-167-16,13-8-461 16,-25-6-566-16,-6-3 106 15,-3-4 95-15,-5-9 84 16</inkml:trace>
  <inkml:trace contextRef="#ctx0" brushRef="#br0" timeOffset="-67066.53">11604 10807 4316 0,'0'-6'356'0,"0"0"21"16,2 1 9 0,4 0 7-16,3 4 7 15,6 8 9-15,1 5 9 16,3 4 9-16,-4 4 9 16,-1 1-181-16,-5-2-237 15,-2-3-18-15,-2-4 0 16,-1-5 0-16,-3-2 0 15,-1-4 0-15,0-2 0 16,0-6 0-16,2-6 0 16,4-11 0-1,2-3 0-15,3-4 0 16,1 2 0-16,1 6 0 16,0 7 0-16,3 7 0 15,1 5 0-15,3 8 0 16,-3 9 0-16,2 6 0 15,-4 5 0-15,-3 6 0 16,-7 2 0-16,-1-4 0 16,0 0 0-16,-4-5 0 15,0-7 0 1,0-4 0-16,0-5 0 16,0-4 0-16,1-7 0 15,3-8 0-15,2-6 0 16,6-13 0-16,3-8 0 15,5-7 0-15,5 2 0 16,1 8 0-16,-1 8 0 16,2 16 0-16,-3 12 0 15,0 15 0-15,-3 14 0 16,0 13 0-16,-6 8 0 16,-5 12 0-1,-1 2-210-15,45 2-1674 16,-45-4 165-16,3-13 142 15,3-14 123-15</inkml:trace>
  <inkml:trace contextRef="#ctx0" brushRef="#br0" timeOffset="61383.86">4114 9513 3555 0,'-4'0'163'16,"-1"0"33"-16,2-1 37 15,-1 1 87 1,2 0 66-16,2 0 65 0,-1 0 18 16,1 0 13-16,0 0 12 15,0 0-130-15,0 0-48 16,0 0-33-1,0 0-37-15,10-2-99 16,10-1-71-16,14-5-66 16,12-1-10-16,13-4 0 15,3-3 0-15,4-2 0 16,-2 1 0-16,-6-1 0 16,-6 1 0-16,-9 1 0 15,-13 4 0 1,-11 1 0-16,-7 3 0 0,-9 4 0 15,-2 0-83-15,-5 3-221 16,-9 2-133 0,-5 4-246-16,-11-42-855 15,-5 47 113 1,-8 1 100-16,0 4 89 0</inkml:trace>
  <inkml:trace contextRef="#ctx0" brushRef="#br0" timeOffset="61643.13">4060 9625 3726 0,'-9'8'169'0,"1"-1"61"16,1 1 43-16,1 0 73 15,19-4 90-15,15-5 10 16,13 0 10 0,16-4 12-16,13-2 11 15,1-2-112-15,0-5-74 16,-4 1-67-16,-10-2-49 15,-8 0-78-15,-13 3-99 16,-13 1 0-16,-11 1 0 16,-8 1 0-16,-2 0-259 15,-5 2-220-15,-3-8-1262 16,2-1 143-16,-2-1 123 16,-1 1 109-16</inkml:trace>
  <inkml:trace contextRef="#ctx0" brushRef="#br0" timeOffset="63359.65">4303 10946 3500 0,'0'0'145'15,"0"0"26"-15,0 0 27 32,0 0 29-32,-2 0 63 0,4 0 78 0,-2 0 66 15,0 0 41 1,0 0 11-16,0 0-96 0,0 0-56 15,0 0-24 1,0-1-26-16,0-1-28 16,1-2-69-16,4-6-85 15,6 0-68-15,5-4-34 16,10-1 0-16,6 2 0 16,4-1 0-16,5 5 0 15,5-1 0-15,-3 5 0 16,3 2 0-16,0 2 0 15,-4 1 0 1,-1 2 0-16,-7 2 0 16,-2 1 0-16,-6 3 0 0,-3 0 0 15,0 1 0 1,0-2 0-16,0 1 0 0,3-3 0 16,2-2 0-1,1-2 0-15,5-1 0 16,0-1 0-16,2-3 0 15,1-3 0-15,3-1 0 16,0-4 0-16,-1 0 0 16,-3 0 0-1,0 0 0-15,-4 3 0 16,-2 5 0-16,-1 1 0 16,-2 5 0-16,1 6 0 15,-2 6 0-15,3 2 0 16,1 4 0-16,0 0 0 15,5-3 0-15,3-3 0 16,2-7 0-16,3-3 0 16,2-4 0-16,1-6 0 15,-2-5 0-15,-5-2 0 16,-3-4 0 0,-6-1 0-16,-5 1 0 0,-8 1 0 15,-4 2 0 1,-5 4 0-16,-5 3 0 0,-3 2-259 15,0 3-288 17,2 0-1177-32,1-8 141 15,10-11 121-15,8-10 107 0</inkml:trace>
  <inkml:trace contextRef="#ctx0" brushRef="#br0" timeOffset="64457.78">2606 11717 2885 0,'18'-3'61'16,"12"-3"5"-16,14-3 1 31,16-6 1-31,-1-4-10 0,7-3-98 0,14-1-250 15,-24 3-322-15,-10 1 20 16,-10 2 18-16,-17 2 18 16</inkml:trace>
  <inkml:trace contextRef="#ctx0" brushRef="#br0" timeOffset="64698.56">2780 11650 3782 0,'-15'7'142'0,"1"1"10"15,0 0 4-15,4 0 5 16,16-7 0 0,12-1 2-16,13-5 3 15,13-4 2-15,5-4-1 16,4-2-123-16,-5-1-41 16,-11 2-21-16,-11 4-21 15,-10 1-58-15,-8 3-89 16,9 2-314-16,-13-1-473 15,4 0 47-15,4-4 44 16</inkml:trace>
  <inkml:trace contextRef="#ctx0" brushRef="#br0" timeOffset="66172.46">7081 9944 3375 0,'0'-4'166'16,"0"0"41"-16,0-4 41 15,0 1 89 1,2-3 81-16,1 2 55 0,3 1 13 16,-1 1 12-16,4-3 13 15,-5 5-102 1,1 0-77-16,-4 2-44 0,-1 0-44 15,0 2-101 1,0 0-87-16,0 0-56 0,2 0 0 16,2 0 0-1,2 2 0-15,1 0 0 16,1 3 0-16,1 2 0 16,1 4 0-16,-1 3 0 15,3 2 0-15,-1 6 0 16,-2 4 0-16,-1 4 0 15,1 3 0 1,0-2 0-16,-2 2 0 0,2-3 0 16,0-2 0-16,3-2 0 15,-2-2 0 1,2-4 0-16,1-3 0 16,1-3 0-16,5-3 0 15,7-4 0-15,10-4 0 16,10-2 0-16,15-6 0 15,7-7 0-15,12-4 0 16,3-4 0-16,8-6 0 16,0-4 0-16,0-1 0 31,-3-4 0-31,-3-1 0 0,-4-2 0 16,-6 4 0-16,-7 2 0 15,-6 4 0-15,-8 2 0 16,-9 4 0-16,-11 4 0 15,-6 3 0-15,-10 2 0 16,-6 4 0-16,-5 4 0 31,-4 0 0-31,0 3 0 0,-3 0 0 0,0 2 0 16,-3 0 0-16,-6 0-221 16,-12 2-296-1,-17-37-1224-15,-11 43 143 0,-20 7 123 16,-8 6 109-1</inkml:trace>
  <inkml:trace contextRef="#ctx0" brushRef="#br0" timeOffset="72234.65">9128 7618 3658 0,'0'0'93'0,"-2"0"13"0,2 0 14 15,0 0 15-15,0 0 21 16,0-3 14-1,0-1 9 1,0-4 11-16,0 1 6 0,0-4-35 16,0 0-53-16,0-2-12 15,-4 0-13-15,-2 0-16 16,-3 0-21 0,-3 1-11-16,-5 2-11 0,-1 3-9 15,-7 4-5 1,-3 5-2-1,-9 7 2-15,-3 9 50 0,-2 10 36 16,-1 7 24-16,5 8 15 0,11 2 3 16,7-1 5-1,9-4 8-15,8-6 6 16,8-7 15-16,8-6-2 16,6-11-51-16,5-4-37 15,11-6-24-15,2-6-13 16,2-4-3-16,-3-7 1 31,-2 0-8-31,-6-4 16 0,-3 0 31 16,-3 3-4-16,-7 4-4 0,-4 4-1 15,-2 5 0-15,-1 3-2 16,-2 4 0 0,1 7-3-16,2 4 2 15,-1 5-22-15,1 4-48 16,-2 5 0-16,-1-4-55 15,3 3-245-15,-2-4-155 16,16-6-450-16,-11-8-579 16,5-2 106-1,-1-10 93-15,7-11 84 0</inkml:trace>
  <inkml:trace contextRef="#ctx0" brushRef="#br0" timeOffset="72752.36">9531 7476 4397 0,'0'0'221'16,"0"2"138"-16,-5 10 7 15,-2 11 7-15,-2 9 8 16,-8 10 7-16,0 7 8 16,1 2 8-1,0-9 8-15,0-1-80 0,7-9-170 16,3-11-162-16,4-6 0 15,2-7 0-15,0-5 0 16,0-6 0 0,0-6 0-16,2-11 0 0,3-11 0 15,4-6 0 1,5-13 0-16,5-3 0 16,4-3 0-16,1 1 0 15,0-3 0-15,0 8 0 16,-2 8 0-1,-5 6 0-15,-4 11 0 16,0 11 0-16,2 8 0 0,1 6 0 16,5 10 0-16,2 12 0 15,2 9 0-15,-3 12 0 16,-1 7 0-16,-1 1 0 16,-4 1 0-1,3-5 0-15,-3-6 0 16,-3-2 0-16,-2-7 0 15,-3-8 0 1,-5-1 0-16,-2-4 0 16,-5-1-305-16,-9 1-246 0,-7-4-1159 15,-8-4 139-15,-8-6 119 16,-3-5 106 0</inkml:trace>
  <inkml:trace contextRef="#ctx0" brushRef="#br0" timeOffset="72945.7">9464 7786 5000 0,'2'-6'228'0,"8"-3"43"15,7-3 20-15,13-3 5 16,11-4 5 0,12 0-87-16,7 0-174 0,0 0-180 15,-1-7-1351-15,-2 6 107 16,-7-2 94-16</inkml:trace>
  <inkml:trace contextRef="#ctx0" brushRef="#br0" timeOffset="73413.82">10539 7311 4296 0,'1'-18'143'0,"-1"-7"11"0,2-7 25 15,-4-4 42-15,-4 6 10 16,-5 9 2-16,-7 6 4 16,-9 9-5-1,-5 7 8-15,-2 8-99 0,-1 12-52 16,3 7-14-1,8 7-21-15,9 7-46 16,8 2-20-16,7 2-1 16,11-4-7-1,12 3 7-15,12-5-7 0,7 3-6 16,7-2 1 0,-6 1 0-16,-8 1 0 15,-13 0 0-15,-13-1 15 16,-17-3 5-16,-16-2 11 0,-15-3 13 15,-12-6 19 1,-8-9 3-16,-3-8 3 16,4-8-98-16,7-3-118 15,13-11-279-15,14-5-857 16,13-9 84-16,24-10 75 16,17-4 67-1</inkml:trace>
  <inkml:trace contextRef="#ctx0" brushRef="#br0" timeOffset="73979.82">11725 7243 4618 0,'-4'-30'169'31,"-6"-5"87"-15,-7-7 18-16,-11-1 27 0,-5 14 50 0,-19 15 11 15,-5 8 7-15,-7 16 6 0,-5 19 8 16,1 19-84-16,0 17-104 15,11 17-97-15,10 7-17 16,15 5-25-16,16-5-52 16,8-3-4-16,9-4 0 15,9-12 0 1,11-9 0-16,9-11 0 16,10-10 0-16,9-14 0 15,6-9 0-15,0-9 0 16,-3-7 0-16,-1-3-247 15,-8-6-174-15,53-2-1340 16,-69-6 147-16,-4-10 125 16,-8-3 111-16</inkml:trace>
  <inkml:trace contextRef="#ctx0" brushRef="#br0" timeOffset="74175.64">11154 7713 5935 0,'0'-2'238'0,"4"0"3"16,15-4 3-16,16-4 3 15,16-1 3-15,17-3 4 16,14-1-116-16,0 2-287 16,0-2-1578-16,-7 4 141 15,-6-4 122-15,-7-1 107 16</inkml:trace>
  <inkml:trace contextRef="#ctx0" brushRef="#br0" timeOffset="74465.37">12253 7522 5618 0,'2'-3'269'16,"-2"2"5"-16,0-1 3 0,2 6 4 15,-4 9 5-15,4 11 3 16,-4 9 5-16,-2 12 4 31,-1 2 7-31,-9 4-305 0,-6-2 0 16,0 1-319-16,-1-7-315 15,2-9-1050-15,7-12 135 16,5-11 116-16,4-10 102 16</inkml:trace>
  <inkml:trace contextRef="#ctx0" brushRef="#br0" timeOffset="74695.15">12219 7653 4623 0,'15'-11'214'0,"8"5"128"15,6 1 5-15,9-2 7 16,-4 8 7-16,2 9 5 16,2 1 8-1,-4 0 7-15,-2 5 9 16,-3-2-98-16,-7 0-210 16,-8-4-357-1,-6 1-108-15,-6-8-187 16,1-9-1024-16,-8 5 122 0,-3-4 105 15,1-9 94-15</inkml:trace>
  <inkml:trace contextRef="#ctx0" brushRef="#br0" timeOffset="74936.93">12517 7441 4675 0,'0'-8'344'15,"3"2"7"-15,2 1 6 16,-1 0 7-16,0 10 7 15,3 14 7-15,-2 4 6 16,-4 10 9-16,2 6 8 16,0 3-228-16,-6-2-173 15,0-1 0-15,1-3 0 16,-4-4-252-16,-1-3-106 16,3-8-124-16,0-4-170 15,4-40-824-15,2 22 104 16,2-7 93-1,5-3 83-15</inkml:trace>
  <inkml:trace contextRef="#ctx0" brushRef="#br0" timeOffset="75303.58">12843 7457 4903 0,'0'-3'197'15,"0"3"121"-15,0 6 6 16,0 7 4-16,0 10 6 16,0 12 7-16,0 6 5 15,2 5 5-15,1-3 9 16,6-3-108 0,4-6-115-16,5-8-137 15,5-5 0-15,6-8 0 16,0-8 0-16,2-5 0 15,1-7 0 1,-3-9 0-16,0-6 0 16,-2-9 0-16,-6-10 0 0,-4-6 0 15,-5-3 0-15,-7-1 0 16,-3 6-114 0,-4 9-223-16,-3 10-193 15,-2 4-1146-15,5 12 133 0,-1 5 115 16,3 3 103-1</inkml:trace>
  <inkml:trace contextRef="#ctx0" brushRef="#br0" timeOffset="75605.31">13553 7390 5082 0,'2'0'297'15,"2"1"14"-15,-1 5 4 16,-1 10 7 0,-2 6 3-16,0 10 8 15,0 8 4-15,-4 2 7 16,-1 0 4-16,-6-1-183 16,-1-4-153-16,2-3-187 15,1-8-178-15,2-1-206 16,0-44-1090-16,-2 26 130 15,-2-4 113-15,-3-10 98 32</inkml:trace>
  <inkml:trace contextRef="#ctx0" brushRef="#br0" timeOffset="75800.13">13352 7516 5162 0,'12'-15'257'16,"7"-4"38"-16,9-3 5 15,11-5 4-15,3 5 5 16,2 6 5-16,-2 3 6 16,-2 2 4-16,-2 5 6 15,-3 1-94-15,-4 0-196 16,-7 4-183 0,-4-2-179-16,-7 2-162 15,19-2-445-15,-24-2-514 16,0-2 101-16,-1-9 89 15</inkml:trace>
  <inkml:trace contextRef="#ctx0" brushRef="#br0" timeOffset="76320.73">13942 7035 3842 0,'13'-17'161'0,"6"-2"30"15,0 1 28-15,4-3 47 16,-5 12 88-16,-3 9 74 15,0 12 12-15,-5 11 9 16,-3 13 12 0,-3 10-112-16,-2 7-62 15,0 1-31-15,2-2-28 16,0-5-52-16,7-8-95 0,5-6-78 16,1-9-3-1,2-8 0-15,1-5 0 16,2-5 0-1,-4-3 0-15,-2-4 0 0,0-7 0 16,-5 0 0-16,-3-4 0 16,-2 2 0-1,-6 0 0-15,0 7 0 0,-7 3 0 16,-7 6 0 0,-6 8 0-16,-5 11 0 15,-2 9 0-15,3 12 0 16,7 6 0-16,9 7 0 15,4 4 0-15,10 3 0 16,7 5 0-16,1-1 0 16,-1-2 0-16,3-1 0 15,-11-5 0-15,-12-12 0 16,-20-8 0-16,-19-13 0 31,-20-11 0-31,-17-13-262 0,-14-3-142 0,4-13-380 16,-11-3-769-1,0-7 116-15,3-4 101 16,14-3 90-16</inkml:trace>
  <inkml:trace contextRef="#ctx0" brushRef="#br0" timeOffset="77371.85">12560 7261 2749 0,'3'-3'113'0,"-1"-1"18"0,0-3 8 15,0-1 15 1,0 1 34-16,0-1 30 15,-2-1 23-15,3-4 31 0,-3-2 19 16,0 1-74-16,0-4-25 16,0 0-9-1,-5 0 2-15,-3 1-12 16,-6 1-33-16,-2 0-27 16,-6 3-24-16,0 3-28 15,-3 1-19-15,-2 7-10 16,-4 1-14-16,-1 4-14 15,-1 5-11-15,1 10 5 16,-1 7 12 0,5 14 16-16,4 8 32 15,5 10 20-15,4 4 39 16,3 1 44-16,5 5 41 16,-1-4 24-16,1 0 7 15,-3-1-1-15,-3-7-17 16,-5-2-15-16,-8-3-32 15,-5-7-24 1,-8-5-39-16,-2-8-47 0,4-6-36 16,3-9-22-16,3-9 0 15,8-7 0-15,7-9 0 16,9-10 0 0,5-8 0-16,10-5 0 15,11 1 0-15,4 3 0 0,0 11 0 16,9 9 0-1,-2 14 0-15,-3 16 0 16,-2 17 0-16,-2 17 0 16,-7 14 0-16,-2 14 0 15,-4 3 0-15,1-2 0 16,3-6 0-16,-1-13 0 16,5-12 0-1,7-15 0-15,8-12 0 0,8-12 0 16,17-12 0-1,18-9-349-15,65-12-1497 0,-32-17 160 16,7-13 136 0,7-18 119-16</inkml:trace>
  <inkml:trace contextRef="#ctx0" brushRef="#br0" timeOffset="77858.4">14811 6956 5367 0,'2'-3'277'16,"-2"1"5"-16,1 8 5 0,-6 7 3 16,-7 13 5-16,-6 9 5 15,-8 7 4-15,-10 0 5 16,-10-2 4-16,-7-2-368 15,-3-3-336-15,4-7-237 16,5-21-980-16,6 8 124 16,14-13 107-1,12-3 95-15</inkml:trace>
  <inkml:trace contextRef="#ctx0" brushRef="#br0" timeOffset="78027.23">14416 7119 4604 0,'11'0'174'15,"7"6"66"-15,4 9 52 16,6 5 23-16,-5 4 11 16,0 7 8-16,2-1 7 15,-2-6-41-15,-4-4-185 16,-2-4-251-16,45-6-1460 16,-50-5 121-16,-6-6 106 15</inkml:trace>
  <inkml:trace contextRef="#ctx0" brushRef="#br0" timeOffset="78406.89">14553 6983 4644 0,'4'4'216'16,"5"11"83"-16,4 14 46 15,4 11 7-15,1 8 7 16,-1 11 6-16,-3 0 7 15,-8-5 8-15,-3-4-125 16,-11-5-299 0,-9-4-291-16,-10-7-264 15,0-12-201-15,-14-8 105 16,3-8 182-16,5-9 128 16,2-9 122-16,6-8 169 15,11-6 203-15,9-6 158 16,5-4 140-16,16-3 176 15,14 3 192-15,19 1-46 16,21 3-158-16,17 3-118 16,5 4-389-16,3 2-348 15,4 3-527 1,-26 0-737-16,-20 0 114 0,-22-1 102 16,-18 0 88-16</inkml:trace>
  <inkml:trace contextRef="#ctx0" brushRef="#br0" timeOffset="79270.54">13827 2984 290 0,'4'-2'3'0,"7"1"0"0,14-1-2 16,16 1-23-16,13-4-33 15,14 3 0 1,7 1 1-16,-5 0-1 0</inkml:trace>
  <inkml:trace contextRef="#ctx0" brushRef="#br0" timeOffset="94726.06">3160 11359 3074 0,'0'0'84'0,"2"-1"23"0,-1 0 10 15,2-3 12-15,0 1 23 16,2-2 16-16,-4-1 16 15,4 3 21-15,-4-1 18 16,0 2-34 0,-1-2-22-16,2 4-8 15,-2-2 28-15,0 0 28 16,0 2 6-16,1 0 3 16,-1-1-4-1,0 1-10-15,0 0-12 16,0-1-5-16,2 1-20 0,-2 0-5 15,0 0-37-15,2 0-39 16,-2-2-19-16,0 2-21 16,0-1-10-16,0 1-6 15,0 0 3 1,0-1-8-16,0 1 0 16,0 0-7-16,0 0-1 15,0 0-7-15,0 0-5 16,0 0 2-16,0 0 3 15,0 0-1-15,0 0-6 16,0 0 7-16,0 0 19 16,0 0 8-16,0 0 15 15,0 0-1-15,0 0-2 16,0 0-1 0,0 0-1-16,0 0-1 15,0 0 0-15,0 0-7 16,0-2-83-16,0 2-231 15,0 0-169-15,18 0-408 16,-9 0-657-16,8-1 108 16,10-3 96-16,14-4 85 15</inkml:trace>
  <inkml:trace contextRef="#ctx0" brushRef="#br0" timeOffset="96217.74">7330 10275 4029 0,'0'0'97'15,"0"0"34"-15,0 0 12 0,0 0 15 16,1 0 20-16,-1 0 48 15,0 0 48-15,0 0 43 16,0 0 22 0,0 0-9-16,0 0-44 15,0 0-13-15,2 0 1 16,-2 0-12-16,0 0-17 16,0 0-51-16,1 0-50 15,-1 0-43-15,0 0-20 16,0 0-19-16,0 0-28 15,0 0-21 1,0 0-13-16,0 0 0 0,0 0 0 16,0 0 0-16,0 0 0 15,0 0 0 1,0 0 0-16,0 0 0 16,0 0 0-16,0 0 0 15,0 0 0-15,0 0 0 16,0 0 0-16,0 0 0 15,0 0 0-15,2 0 0 16,-2 0 0-16,1 0 0 16,-1 0 0-16,2 0 0 15,-1 0 0-15,1 0 0 16,-2 0 0-16,0 0 0 16,0 0 0-16,0 0 0 15,0 0 0 1,0 0 0-16,0 0-356 15,8 2-387-15,-7-1-902 0,1-1 128 32,1-1 113-32,-2-1 99 0</inkml:trace>
  <inkml:trace contextRef="#ctx0" brushRef="#br0" timeOffset="98609.24">4687 8949 4276 0,'0'-4'96'0,"0"-3"7"15,0 0 4-15,0 0-1 16,0 1-5-16,0 5-45 31,0 1-106-31,20 0-1013 0,-23 0 57 16,-9 0 51-16,-10 0 48 15</inkml:trace>
  <inkml:trace contextRef="#ctx0" brushRef="#br0" timeOffset="100588.17">4140 12846 3190 0,'0'1'94'16,"-2"-1"21"-16,2 0 26 16,-1 0 32-16,1 0 35 0,0 0 35 15,0 0 47-15,0-1 86 16,0-2 78-16,0-3-26 16,0 0-21-1,0-1-15-15,0-3-22 16,1 0-32-16,5-1-33 15,3-1-34 1,7-3-49-16,7-1-96 0,6 1-78 16,5-2-48-16,5 3 0 15,6-3 0-15,3 1 0 16,5 1 0-16,3 2 0 16,-1 3 0-16,1 3 0 15,-3 4 0-15,-3 2 0 16,-1 4 0-1,-5 2 0-15,-1 5 0 16,-3 4 0-16,-2 1 0 16,1 3 0-16,0-2 0 15,1-5 0-15,1-3 0 16,5-4 0-16,-3-3 0 16,6 1 0-16,2-5 0 15,1-1 0 1,1-4 0-16,1 1 0 0,1-5 0 15,-2 0 0 1,0 0 0-16,-2 1 0 16,0 1 0-1,-6 4 0-15,-1 2 0 0,-5 3 0 16,-1 1 0-16,-2 1 0 16,0 5 0-16,1 2 0 15,1 1 0-15,6 3 0 16,1-1 0-1,9-3 0-15,-2-4 0 0,4-1 0 16,1-1 0 0,-4-2 0-16,-2-5 0 15,-4 1 0 1,-3-4 0-16,-4-1 0 16,-4-4 0-16,-3 3 0 0,-1 0 0 15,1 2 0-15,3-1 0 16,2 3 0-16,2-1 0 15,5 0 0 1,4 3 0-16,3 1 0 0,5 1 0 16,3 0 0-1,1 0 0-15,1-3 0 16,-1 0 0-16,-4-2 0 16,-5-1 0-16,-7-2 0 15,-5 4 0-15,-5 0 0 16,-6 2 0-16,-4 1 0 15,-2 3 0-15,-3-1 0 16,-3 1 0-16,4 0 0 16,-4 0 0-16,-3-2 0 15,3 2 0-15,-6-1 0 16,-4 0 0 0,0-1 0-16,-3 1 0 15,-2 0-107-15,-1 1-390 16,-1-84-1280-16,-1 78 148 15,-8-2 129 1,4-2 111-16</inkml:trace>
  <inkml:trace contextRef="#ctx0" brushRef="#br0" timeOffset="107854.05">8192 11911 4204 0,'0'-2'128'15,"0"0"71"-15,0-1 82 16,0-1 74 0,1-1 35-16,1 0 7 0,-2 2 9 15,1-2 8-15,2 4 9 16,0 1-67-16,4 1-70 16,0 6-78-16,1 9-97 15,0 9-78-15,1 4-33 16,-2 8 0-1,3 0 0-15,6-3 0 16,5-7 0-16,10-5 0 16,12-11 0-16,12-7 0 15,16-10 0-15,9-11 0 16,8-5 0-16,4-5 0 16,-1-5 0-16,-6 1 0 15,-5 0 0-15,-10 6 0 16,-5 1 0-16,-7 2 0 15,-5 3 0-15,-5 1 0 16,-5 4 0 0,-5 0 0-16,-5 1 0 15,-7 2 0-15,-8 3 0 16,-2 1 0-16,-9 2 0 16,-3 2 0-16,-2 2 0 15,-2-1 0-15,0 2 0 16,0 0 0-16,0 0 0 15,0 0-86 1,-2 0-369-16,-11-38-1340 0,-8 43 152 16,-14 3 130-16,-7 3 113 15</inkml:trace>
  <inkml:trace contextRef="#ctx0" brushRef="#br0" timeOffset="109280.83">8424 13675 4637 0,'2'-3'76'16,"-2"-1"15"-16,0 2 13 0,3-2 45 15,0 4 66-15,2 4 76 16,4 5 54-16,2 5 9 16,4 2 6-1,1 10-36-15,0 1-36 16,5 0-15-1,4-1-10-15,4-1-48 0,5-6-72 16,16-7-84-16,10-6-55 16,20-10-4-16,14-10 0 15,13-12 0-15,10-10 0 16,7-6 0 0,0-8 0-16,-3 2 0 15,-8-3 0-15,-14 7 0 0,-16 3 0 16,-20 6 0-1,-16 10 0-15,-17 5 0 16,-11 7 0-16,-11 3 0 0,-6 4 0 16,-1 3 0-1,-2 2 0-15,-1 1-282 16,-1 4-254-16,-4-21-1184 16,-6 24 139-16,-6 0 122 15,-5 6 105-15</inkml:trace>
  <inkml:trace contextRef="#ctx0" brushRef="#br0" timeOffset="110733.09">9044 15205 5272 0,'0'-3'66'0,"3"3"109"16,4 3 104-1,3 8 6-15,7 10 2 16,6 4 6-16,2 8 3 15,6 0 6 1,9-6 3-16,12-7-30 16,17-12-36-16,17-8-122 0,17-13-117 15,10-14 0 1,10-11 0-16,1-8 0 16,-1-4 0-1,-3-2 0-15,-9 3 0 0,-16 10 0 16,-21 7 0-16,-22 11-35 15,-25 10-297-15,-17 13-187 16,-14-2-1183-16,-16 24 138 16,-15 4 118-16,-5 11 105 15</inkml:trace>
  <inkml:trace contextRef="#ctx0" brushRef="#br0" timeOffset="111215.97">9560 16538 5577 0,'0'-2'259'0,"0"1"5"16,0 7 2-16,0 8 4 15,4 11 4 1,1 10 5-16,9 7 2 15,7-3 5-15,15-4 5 0,18-10-147 16,15-16-144 0,24-11 0-16,19-17 0 0,15-13 0 15,8-10 0 1,2-6 0-16,-10-4 0 16,-10 2 0-16,-16 2 0 0,-20 7-379 15,50 3-1459-15,-90 6 158 16,-21 1 137-1,-20 2 117-15</inkml:trace>
  <inkml:trace contextRef="#ctx0" brushRef="#br0" timeOffset="112348.95">9648 10197 1260 0,'1'-1'80'0,"-1"0"16"16,2-2 7-16,-1 2 2 15,-1 0 2-15,0 1 0 16,4-2 5 0,-1 6 10-16,1 4 22 0,2 10-36 15,4 15-7-15,6 20-9 16,2 25-5 0,5 32 0-16,6 27 1 0,2 24-19 15,6 20-25-15,6 8-51 16,3-2-103-1,18-8-156-15,-21 2-268 16,-4-16 15-16,-9-7 14 16,-4-7 14-16</inkml:trace>
  <inkml:trace contextRef="#ctx0" brushRef="#br0" timeOffset="115154.05">10772 10049 2696 0,'2'-3'146'15,"1"-4"44"-15,1-3 14 16,-1 0 10-16,0-2 3 16,0 1 1-16,-2 5-16 15,-1 2-47 1,2 3-78-16,8 1-320 0,-6 4-647 16,5 1 41-1,5-5 36-15,4-3 35 0</inkml:trace>
  <inkml:trace contextRef="#ctx0" brushRef="#br0" timeOffset="116700.86">14018 10381 3642 0,'0'0'-112'0,"2"0"-251"0,-6 0-315 16,-5 0 24-1,4-3 22-15,-8-1 22 16</inkml:trace>
  <inkml:trace contextRef="#ctx0" brushRef="#br0" timeOffset="131681.11">23983 9115 4714 0,'0'-1'98'0,"0"1"39"15,-2 0 70 1,2-2 105-16,0 0 29 16,-1 2 4-16,2-2 8 15,4-2 6-15,9-4 5 16,18-6-58-16,23-5-42 15,23-7-43-15,20-4-78 16,13-3-116-16,6 1-27 16,-9 4 0-1,-12 3 0-15,-23 3 0 0,-21 6-117 16,-21 6-176-16,-21 6-99 16,-12 2-205-1,-12-47-969-15,-11 49 117 16,-8 0 103-16,-2 1 91 15</inkml:trace>
  <inkml:trace contextRef="#ctx0" brushRef="#br0" timeOffset="132228.6">24295 10401 5991 0,'0'0'233'0,"1"0"2"16,8-2 3-16,17-3 3 16,26-4 4-16,21-8 1 15,27-5 5-15,7-4 2 16,-3 0 5-16,-12-1-258 15,-14 2-214 1,-18 4-206-16,-13 0-1349 0,-21 2 147 16,-16 2 128-1,-8 2 110-15</inkml:trace>
  <inkml:trace contextRef="#ctx0" brushRef="#br0" timeOffset="132847.06">24069 12663 4724 0,'0'6'98'16,"2"2"126"0,9-3 71-16,23-1 24 15,19-5 9-15,22-9-24 0,19-6-164 16,13-2-109-16,-2-1-120 15,7-3-1368-15,-22 2 102 16,-17-2 90 0,-20-1 82-16</inkml:trace>
  <inkml:trace contextRef="#ctx0" brushRef="#br0" timeOffset="133455.01">25060 14391 6689 0,'6'0'161'0,"10"0"2"16,15-5 1-16,17-2 1 15,17-7 2-15,20-4 1 16,7-3 1-16,5-4 2 16,-3 3-98-16,-6 2-360 15,-12 0-137 1,-6 4-351-16,-21 1-743 0,-20 1 111 15,-13 2 97 1</inkml:trace>
  <inkml:trace contextRef="#ctx0" brushRef="#br0" timeOffset="134000.02">25083 15757 6852 0,'-6'2'144'0,"-1"0"1"16,3 2 2-16,4-3 0 16,21 2 3-1,21-3-1-15,23-3 2 0,27-4 1 16,19-4 2-16,13-6-154 15,-1-1 0 1,-4-4 0-16,-9 3-86 16,-12 1-234-16,-14 3-135 15,-11-2-328-15,-32 2-720 0,-19-1 108 16,-12-2 96 0</inkml:trace>
  <inkml:trace contextRef="#ctx0" brushRef="#br0" timeOffset="141576.48">22332 9835 3725 0,'-1'-2'145'0,"1"2"15"16,1-2 16-1,15-7 22-15,14 0 47 0,20-9 51 16,20-3 51-16,18-6 43 16,13 2 25-1,8-3-110-15,2-1-38 0,-6 4-17 32,-8 2-9-32,-13 1-26 0,-21 5-100 15,-17 3-175-15,-18 3-141 16,-16 4-126-16,-11 3-160 15,3 4-982-15,-35 4 104 16,-14 3 92-16</inkml:trace>
  <inkml:trace contextRef="#ctx0" brushRef="#br0" timeOffset="141874.2">22311 9940 4042 0,'1'5'133'0,"15"1"44"16,20-4 70 0,25-2 62-16,27-8 66 15,23-9 34-15,13-8 10 16,6-1 9-16,-3-2 10 16,-9 1-72-1,-10 2-70-15,-22 6-47 16,-22 2-79-16,-20 3-75 0,-20 6-146 15,-16 4-195 1,-8 0-71-16,-13 2-90 16,-7 2-161-16,-12-17-940 0,-11 20 110 15,-9 0 96-15</inkml:trace>
  <inkml:trace contextRef="#ctx0" brushRef="#br0" timeOffset="143844.71">21381 11897 3133 0,'0'0'120'0,"0"0"34"15,-2-2 15-15,2 0 13 16,-1-4 14-1,1 1 10-15,0-6 18 0,0 0 22 16,0-4 18-16,0-3-70 16,1-1-3-1,5-3-15-15,7-1 12 16,4 0 8-16,11-2 21 16,8-1 17-16,8 2 17 15,7 2-5-15,0 3-2 16,0 5-15-16,-3 8-38 15,-2 3-21-15,-5 3-26 16,-2 8-19-16,0 0-31 16,-3 1-30-16,2 1-33 15,-1 0-10-15,3-6-9 16,2-1-3 0,3-3 1-16,7-4 1 15,1-3-1-15,2-3-3 16,3-4 0-16,-3-3 0 15,-2 1 2-15,-2-1-5 16,-6 3-4-16,-1 1 5 16,-3 2-5-16,-1 4 0 15,2 3 0-15,-3 1 0 16,3 6 0-16,0 1 0 16,0 2 0-16,4 0 0 15,3 2 0-15,-3-2 0 16,2-2 0-16,2-3 0 15,0 0 0-15,-3-5 0 16,5-2 0 0,0-4 0-16,0-2 0 15,0-6 0-15,-4 2 0 16,-3-2 0 0,-9 3 0-16,-7 2 0 0,-12 3 0 15,-6 3 0-15,-6 6-106 16,-5-2-203-16,-3 3-94 15,-7 3-142-15,0-3-1030 16,-15-2 118 0,-8 2 104-16,-4-1 92 15</inkml:trace>
  <inkml:trace contextRef="#ctx0" brushRef="#br0" timeOffset="147451.48">24137 10722 3761 0,'9'4'84'15,"1"-1"19"1,7 4 24-16,3 2 28 16,-1 0 22-16,3 2 14 0,2 1 28 15,4 2 41 1,1-2 39-16,2 2-32 0,4-4-7 15,0 3 0 1,3-3 3-16,4-2-12 16,5-3 12-1,1-3-6-15,9-3-25 0,-2-5-41 16,5-7-40-16,-4-10-22 16,2-5-26-16,-6-11-20 15,2-3-26-15,0-6-17 16,1 1-32-16,-2 1-8 15,2 4 0 1,-4 7 0-16,-7 5 0 0,-5 10 0 16,-10 1 0-1,-11 7 0-15,-4 5 0 16,-8 1 0-16,-4 2 0 16,-2 4-262-16,-4 0-125 15,-6 8-256-15,-10 3-952 16,-11 3 122-16,-14 6 105 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6:58:53.48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8062 3271 2657 0,'1'-30'49'0,"2"-8"18"15,0-5 16-15,2-4 6 16,-1 16-3-16,7 13 3 16,11 11 20-16,15 15 26 15,13 21 23-15,12 21-6 16,3 21-19-16,-2 20-13 16,0 9-4-16,-1 0 4 15,1-9 13-15,3-16 14 16,-1-17 3-16,2-21-12 15,-2-16-13 1,-3-16-20-16,-3-13 0 16,-7-11-3-16,-13-8-7 15,-17-5-11-15,-15-2-8 16,-20 6-22-16,-19 11-25 16,-15 17-15-16,-14 25-11 15,-9 28-1-15,11 34-2 16,28 34-10-16,31 25 5 15,46 11-1-15,43 0 1 16,31-12 6 0,9-17 3-16,4-19-4 0,-28-15 6 15,-36-12 4 1,-44-9-1-16,-61-12 5 16,-58-8-6-16,-50-6-1 15,-40-6-3-15,-21-8-37 16,12-6-110-16,31-8-328 15,33-10-621-15,50-6 59 16,49-3 55-16</inkml:trace>
  <inkml:trace contextRef="#ctx0" brushRef="#br0" timeOffset="1580.48">13216 6465 2286 0,'-6'0'89'0,"-1"-1"24"16,-1 0 9-16,0-1 4 16,6-2 4-16,0 1 5 15,2 0 11-15,-1 1 14 16,-1 0 16 0,2 1-44-16,0 1-33 15,0-3-16-15,0 3-4 16,0 0 4-16,0 0-3 15,-2-1-4-15,2 1-10 16,-4 0-12-16,2 0-15 16,-3 0-15-16,-2 0-2 15,2 0 5-15,-3 0 8 16,1 0 18-16,-3 0 22 16,2-2 17-16,-1 0 22 15,3-1 15-15,0 0 11 16,4-1 25-1,2 0 24-15,0 2 14 16,0 1 5-16,4-2-20 16,11-5-28-16,18-3-8 15,19-8-21-15,22 0-10 16,18-2-1-16,9 0-16 16,3 6-18-16,-1 8-14 15,-3 7-22-15,-2 8 3 16,-2 12 5-16,-6 9-8 15,-5 3 6 1,0 3 3-16,-8-5-6 16,-3-8 2-16,-3-9 2 15,0-6 12-15,-4-10 12 16,3-5-2-16,-2-5 6 16,4-6 1-16,-1-2-9 15,-4-1-16-15,0 6 2 16,-2 4-11-16,-4 5-7 15,3 4-27-15,-1 3-13 16,3 0 1-16,2 0-13 16,2 0 8-16,3 0-1 15,2-1 10-15,2 0-4 16,-2-2 5 0,-3 0-3-16,-4-2 0 15,-2 0 4-15,-8 3-4 16,-3 0 6-16,-9 2-9 15,-7 0 3-15,-8 0-3 16,-8-1-5-16,-9 1 0 16,-5-1 0-16,-5 1 0 15,-3-3-131-15,-5 2-232 16,-4 0-386-16,-18-4-858 16,-10-3 123-16,-14-6 107 15,-12-3 95 1</inkml:trace>
  <inkml:trace contextRef="#ctx0" brushRef="#br0" timeOffset="4436.18">5427 8199 3229 0,'0'0'131'0,"-3"0"42"16,1 0 32-16,1-2 26 15,-2 2 28-15,1-1 64 16,2 0 37-16,-1 1 8 16,1-3 6-16,-2 3-89 15,1 0-50-15,1 0-50 16,-3 0-33-16,3 0-29 16,0 0-25-16,0 0-68 15,-2 7-33-15,5 1 16 16,0 9 8-1,5 8 12-15,5 8 18 16,7 7 21-16,4 3 11 16,7 9 19-16,-1 2 9 15,3-1 17-15,2-3 15 16,-2-7-17-16,3-9-7 16,6-12-10-16,7-13-20 15,12-10-17-15,20-19-10 16,17-24-15-16,25-15-15 15,11-18-12 1,13-12-20-16,2-4 0 16,-5 4 0-16,-12 10 0 15,-15 5 0-15,-20 12 0 16,-24 14 0-16,-18 10 0 16,-22 9 0-16,-14 10 0 15,-9 9 0-15,-7 1 0 16,-3 5 0-16,0 2 0 15,0-2 0-15,0-1 0 16,-1 0 0-16,-4-5-102 16,1 1-291-1,-39 1-429-15,37 3-766 16,3 7 121-16,2 2 105 0,2 2 93 16</inkml:trace>
  <inkml:trace contextRef="#ctx0" brushRef="#br0" timeOffset="6220.88">22999 7600 4523 0,'0'-3'99'0,"0"-2"22"16,0 1 57-16,0 1 85 16,0 0 69-16,0 2 32 15,0-1 6 1,0 1 7-16,0-1 8 16,0 1-82-16,0 1-20 15,0 0-20-15,0 0-65 16,0 0-96-16,0 3-72 15,3 5-30-15,-1 9 0 16,3 5 0-16,8 8 0 16,6 2 0-16,10 0 0 15,23-7 0-15,23-9 0 16,30-11 0-16,30-15 0 16,25-10 0-16,12-12 0 15,-3-4 0 1,-5-7 0-16,-14 1 0 15,-19-1 0-15,-18 7 0 16,-20 5 0-16,-22 6 0 16,-25 7 0-16,-18 6 0 15,-14 2 0-15,-10 6 0 16,-2 1 0-16,-2 2 0 16,1 1-210-16,2 3-267 15,-3-10-1279-15,-4 14 146 16,-15-6 125-16</inkml:trace>
  <inkml:trace contextRef="#ctx0" brushRef="#br0" timeOffset="11207.75">5317 10856 4433 0,'-2'-1'149'0,"-2"-3"69"15,0-1 64-15,1 1 76 16,-2 1 16-16,2 0 8 16,2 0 7-16,0 2 7 15,1-1 9-15,0-1-108 16,0 3-57-16,0 0-76 15,7-1-70-15,14-2-84 16,16-1-10-16,14-4 0 16,14-2 0-16,2 0 0 15,-6-3 0 1,-11 4 0-16,-18 1 0 16,-13 2 0-16,-12 2 0 15,-14 3 0-15,-21 2 0 16,-17 5 0-16,-24 2 0 15,-19 5 0-15,-9 6 0 16,5 3 0-16,14-2 0 16,25-4 0-16,21-4 0 15,25-7 0-15,27-2 0 16,26-7 0 0,21-5 0-16,15-5 0 15,3-2 0-15,-13-2 0 16,-20 3 0-16,-28 4 0 15,-24 4 0-15,-31 6 0 16,-33 4 0-16,-18 5 0 16,-15 5 0-16,2 2 0 15,20 3 0-15,37-3-298 16,35-4-338-16,41-6-1052 16,31-2 134-16,24-10 117 15,8 1 104 1</inkml:trace>
  <inkml:trace contextRef="#ctx0" brushRef="#br0" timeOffset="12072.12">5177 12994 4966 0,'-11'-7'325'0,"-4"-1"7"0,2-4 4 16,-3-1 8-1,11 2 4-15,10-6 8 16,18-5 5-16,19-6 8 16,19-5 6-16,16-5-296 15,8 2-79-15,-6 6 0 16,-16 8 0-16,-17 5 0 15,-28 8 0-15,-26 7 0 16,-28 8 0-16,-30 10 0 16,-21 6 0-16,-11 7 0 15,0 2 0 1,17-6 0-16,25-3 0 16,30-8 0-16,27-9 0 15,34-11 0-15,27-11 0 16,23-6 0-16,8-8 0 15,-7 2 0-15,-22 6 0 16,-35 7 0-16,-37 10 0 16,-38 9 0-16,-26 9 0 15,-19 10-83-15,1 8-333 16,15 2-1390-16,28-2 153 16,29-6 132-1,31-10 115-15</inkml:trace>
  <inkml:trace contextRef="#ctx0" brushRef="#br0" timeOffset="13044.41">6667 14877 8191 0,'-4'-7'0'0,"1"5"0"16,0-3 0-1,10-1 0-15,22-1 0 16,20 0 0-16,20-6 0 16,18-3 0-16,1-3 0 15,-10-1 0-15,-16-1 0 16,-22 4 0-16,-23 5 0 16,-23 4 0-16,-25 6 0 15,-25 4 0-15,-19 6 0 16,-13 7 0-16,0 3 0 15,14 3 0 1,24-4 0-16,28-5 0 16,33-8 0-16,31-5 0 15,26-8 0-15,19-7 0 16,2-3 0-16,-8 0 0 16,-26 1 0-16,-32 8 0 15,-34 5 0-15,-40 10 0 16,-27 10 0-16,-24 8 0 15,-7 5 0-15,8 0 0 16,31-1-114 0,38-9-348-16,41-122-1323 15,42 89 150-15,35-10 129 16,18-9 112-16</inkml:trace>
  <inkml:trace contextRef="#ctx0" brushRef="#br0" timeOffset="14070.2">8202 16430 8191 0,'-7'-4'0'0,"1"0"0"15,2-2 0-15,4-1 0 16,19 0 0-16,18-5 0 16,17-5 0-16,15-2 0 15,4-5 0-15,-3 3 0 16,-12 0 0 0,-21 6 0-16,-15 4 0 15,-13 6 0-15,-24 2 0 16,-20 7 0-16,-17 8 0 15,-16 6 0-15,-12 3 0 16,6 4 0-16,18-5 0 16,18-4 0-16,22-6 0 15,30-6 0-15,24-5 0 16,23-11 0-16,15-2 0 16,11-3 0-1,-9-2 0-15,-22 3 0 16,-28 4 0-16,-32 9 0 15,-39 3 0-15,-27 11 0 16,-24 7 0-16,-10 4 0 16,7 3 0-16,23 1 0 15,28-7 0-15,30-9-233 16,37-6-209-16,28-13-1317 16,19-5 146-16,11-11 126 15</inkml:trace>
  <inkml:trace contextRef="#ctx0" brushRef="#br0" timeOffset="17212.5">23262 9683 4355 0,'-3'-1'149'15,"-1"1"101"-15,-2 0 90 16,-1-1 34-16,0 1 9 15,-2-2 7 1,-1 2 9-16,-4-1 7 16,-1 0 8-16,-2 1-101 15,4 0-63-15,2 0-116 16,6 0-100-16,5 0-34 16,14 0 0-16,21 1 0 15,20-1 0-15,17 0 0 16,18 0 0-16,1-1 0 15,-9-2 0-15,-19 1 0 16,-21 1 0-16,-20-2 0 16,-25 2 0-16,-32 1 0 15,-31 4 0 1,-29 0 0-16,-25 2 0 16,-15-1 0-16,7 3 0 15,18-3 0-15,34-1 0 16,25-1 0-16,34-2 0 15,39 0 0-15,37-2 0 16,32-2 0-16,26-1 0 16,17-2 0-16,-3 1 0 15,-19-2 0-15,-26 3 0 16,-31 1 0-16,-32 2 0 16,-42 1 0-1,-40 0 0-15,-33 0 0 16,-28 0 0-16,-12 0 0 15,16 0 0-15,29 0 0 16,36 0 0-16,37 0 0 16,46 0 0-16,31 0 0 15,18 0 0-15,7 0-238 16,-4 0-173-16,-21 3-363 16,-38 3-786-16,-31 5 116 15,-28 3 102-15,-24 5 91 16</inkml:trace>
  <inkml:trace contextRef="#ctx0" brushRef="#br0" timeOffset="18204.45">22261 11887 3782 0,'0'-6'181'0,"0"-3"145"16,0-1 97-1,0-2 10-15,8-1 8 0,12-2 12 16,11-3 10-16,16-3 12 16,16-2 11-1,9-1-149-15,-1 2-55 16,-1 0-173-16,-14 5-109 16,-17 4 0-16,-16 5 0 15,-19 3 0-15,-24 3 0 16,-26 4 0-16,-25 3 0 15,-17 2 0-15,-9 1 0 16,11 0 0-16,21-1 0 16,27-2 0-16,33-3 0 15,42-1 0-15,32-2 0 16,29-3 0-16,21-1 0 16,2 1 0-1,-23 1 0-15,-31 1 0 16,-40 2 0-16,-43 0 0 15,-47 0 0-15,-38-1 0 16,-26 0 0-16,-11-1 0 16,13 1 0-16,31-2-10 15,42 3-312-15,43 6-281 16,47 0-1086-16,33-1 136 16,21 2 116-1,12 0 104-15</inkml:trace>
  <inkml:trace contextRef="#ctx0" brushRef="#br0" timeOffset="18962.76">22472 13295 8191 0,'0'3'0'0,"4"-3"0"16,16 0 0-16,17 0 0 15,15 1 0-15,20-2 0 16,3 1 0-16,-4 0 0 16,-15 0 0-16,-22 0 0 15,-20 0 0-15,-30 1 0 16,-29 4 0-1,-28 2 0-15,-23 0 0 16,-15 5 0-16,3-3 0 16,25 1 0-16,28-3 0 15,35-1 0-15,49-2 0 16,41-2 0-16,30-1 0 16,25-4 0-16,9 1 0 15,-14 0 0-15,-31 2 0 16,-38-2 0-16,-38 4 0 15,-46 2 0-15,-38 5 0 16,-26 2 0 0,-10 2 0-16,6 1 0 15,22-4 0-15,37-2 0 16,43-4-281-16,47-3-303 16,34-1-1123-16,24-4 137 15,9-4 120-15,2-3 104 16</inkml:trace>
  <inkml:trace contextRef="#ctx0" brushRef="#br0" timeOffset="19906.88">21513 15171 6952 0,'-8'-2'134'16,"3"-1"1"-16,1-1 0 15,1 3 2-15,19 0 0 16,17-2 2-16,13 0 1 16,12-1 0-16,3-5 2 15,-9 3-142-15,-18 2 0 16,-18 2 0-16,-16 0 0 16,-23 2 0-16,-20 3 0 15,-19 2 0 1,-13 4 0-16,-9 1 0 15,13 1 0-15,19-4 0 16,28-2 0-16,31-1 0 16,39-4 0-16,28-8 0 15,23 0 0-15,5-4 0 16,-13-1 0-16,-24 0 0 16,-31 5 0-16,-31 4 0 15,-34 4 0-15,-25 0 0 16,-16 4 0-16,-3 4 0 15,7 3-219 1,29 1-187-16,25-3-1366 16,39-3 148-16,27-6 128 15,19-11 110-15</inkml:trace>
  <inkml:trace contextRef="#ctx0" brushRef="#br0" timeOffset="21956.57">8245 9015 4532 0,'2'3'15'0,"1"7"33"15,2 11 13-15,4 12 9 16,4 12 13-16,5 9 23 16,6-6 66-16,12-5 116 15,20-18 64-15,27-15 8 16,27-26-14-16,30-22-27 16,24-22-11-16,23-18-6 15,10-15-9-15,-3-5-21 16,-11-2-76-1,-19 2-128-15,-26 5-68 16,-35 10 0-16,-27 14 0 16,-30 17 0-16,-18 16-269 15,-17 16-156-15,4 12-279 16,8 8-862-16,10 0 117 16,15 0 103-16,31-8 90 15</inkml:trace>
  <inkml:trace contextRef="#ctx0" brushRef="#br0" timeOffset="22773.92">25291 8123 4953 0,'2'-10'273'0,"0"-2"48"16,0 0 6-16,-2 0 5 15,2 3 6-15,3 8 6 16,4 4 6-16,5 7 6 16,6 7 8-16,9 9-183 15,2 5-129-15,5 1-52 16,14-3 0-16,15-5 0 16,21-8 0-16,23-8 0 15,29-3 0 1,25-3 0-16,18-9 0 15,11-2 0-15,9-6 0 16,0-5 0-16,-8-12 0 16,-5-3 0-16,-12-3 0 15,-17 0 0-15,-21 0 0 16,-25 6 0-16,-29 6 0 16,-25 4 0-16,-23 6 0 15,-18 3 0-15,-11 7 0 16,-4 2-65-16,-3 4-254 15,-2 0-219-15,-2-54-1154 16,-6 56 136 0,-5-6 117-16,-2-3 103 15</inkml:trace>
  <inkml:trace contextRef="#ctx0" brushRef="#br0" timeOffset="24741.24">10134 9035 4591 0,'-3'-10'153'0,"2"0"98"0,-2 1-1 15,0 0 20-15,3 11 87 16,9 22 7-16,4 35 6 16,6 37 9-1,-2 47 5-15,-4 44-92 16,-7 28-75-16,-5 15-111 15,-1 9 6-15,-1-7-17 16,2-23-95-16,4-21 0 16,-1-31 0-16,0-31 0 15,0-29 0-15,1-26 0 16,-5-22 0-16,1-16 0 16,-1-16 0-16,0-16 0 15,2-18-314 1,66-21-1542-16,-47-26 161 15,8-27 138-15,9-22 120 16</inkml:trace>
  <inkml:trace contextRef="#ctx0" brushRef="#br0" timeOffset="26985.65">10286 8895 1714 0,'-5'0'53'0,"-2"0"44"16,-3 2 29 0,-1 4 30-16,0-6 39 15,0 4 47-15,4 1 41 16,2-3 33-16,2-2 26 16,3 0 15-16,0 0-37 15,0 0-40-15,0 0-29 16,0 0-28-16,0 0-41 15,0 0-50-15,0 0-40 16,0 0-26-16,0 0-4 16,0 0 44-16,0 0 47 15,0 0 30-15,0 0 33 16,0 0 16 0,0 0 16-16,0 0 10 15,0 0 9-15,0 0-4 16,-1 0-12-16,1 0-64 15,0 0-63-15,-2 0-38 16,2 0-37-16,0 0-13 16,2 0-15-16,8 0-8 15,13 0-9-15,16 0 1 16,23-1-5-16,25-3 0 16,23-2 0-16,24-5 0 15,25 0 0 1,20-5 0-16,17-3 0 15,23-4 0-15,17-1 0 16,11-7 0-16,9-1 0 16,14-1 0-16,1-1 0 15,3-3 0-15,3 2 0 16,-5 3 0-16,-6-2 0 16,-2 6 0-16,-15 3 0 15,-9 2 0-15,-11 4 0 16,-18 4 0-16,-22 0 0 15,-19 2 0-15,-28 4 0 16,-27-1 0 0,-24 1 0-16,-23 2 0 15,-17 0 0-15,-21 1 0 16,-14 3 0-16,-5-1 0 16,-8 2 0-16,-1 1 0 15,-2-1 0-15,1 2 0 16,-1 0 0-16,0-1 0 15,0 1 0-15,2-3 0 16,0 3 0-16,7-1 0 16,11-5 0-1,11 1 0-15,14-3 0 0,12 0 0 16,5 0 0 0,2 2 0-16,-2 2 0 15,-9 3 0-15,-8 0 0 16,-6 1 0-16,-4 0 0 15,-2 1 0-15,5 0 0 16,6 3 0 0,7 0 0-16,4 2 0 15,0 0 0-15,-6-2 0 0,-5 0 0 16,-9 2 0-16,-7-1 0 16,-11-1 0-16,-4-1 0 15,-7 4 0-15,-2-1 0 16,-1 3 0-1,0 1 0-15,0 4 0 16,1 4 0-16,0 4 0 16,-1 3 0-16,-1 3 0 15,-2 10 0-15,1 1 0 16,-1 9 0-16,0 5 0 16,0 10 0-16,0 5 0 15,2 9 0-15,1 5 0 16,2 10 0-16,1 6 0 15,3 2 0 1,-4 3 0-16,-2-1 0 16,0-2 0-16,-1-3 0 15,2 1 0-15,5 2 0 16,-1-1 0-16,4-1 0 16,1 1 0-16,1-6 0 15,4-2 0-15,-1-6 0 16,0-1 0-1,-2-5 0-15,-1-4 0 0,-4-7 0 16,-2-4 0-16,-4-7 0 16,-1-4 0-16,-7-2 0 15,-4-1 0-15,-5-2 0 16,-4 0 0 0,-2-3 0-16,0 0 0 15,2-6 0-15,6-3 0 16,-1-4 0-16,2-4 0 15,-5-7 0-15,-3-2 0 16,-14 1 0-16,-13-2 0 16,-23-1 0-16,-33 0 0 15,-29 5 0-15,-32-3 0 16,-30 2 0 0,-22-1 0-16,-9 3 0 0,-5 0 0 15,-9-1 0 1,1 5 0-16,-6 5 0 15,-12 1 0-15,-6 7 0 16,-10 3 0-16,-13 2 0 16,0 2 0-16,4 0 0 15,7 0 0-15,17-2 0 16,16-2 0-16,19-7 0 16,14-4 0-16,22-1 0 15,13-9 0-15,16-4 0 16,12-1 0-16,14-5 0 15,10-3 0 1,12-4 0-16,13 2 0 16,13-6 0-16,9 0 0 15,13 1 0-15,11-2 0 16,11 0 0-16,12 0 0 16,9 0 0-16,7 0 0 15,3 0 0-15,2 0 0 16,-7 1 0-16,-7 2 0 15,-9 5 0-15,-14 3 0 16,-12 5 0 0,-8 2 0-16,-4 1 0 15,4-3 0-15,7-2 0 16,12-3 0-16,13-4 0 16,9-6 0-16,9 0 0 15,8-9-22-15,18-7-377 16,21-9-1428-16,25-13 156 15,21-16 134-15</inkml:trace>
  <inkml:trace contextRef="#ctx0" brushRef="#br0" timeOffset="29992.38">11541 11432 1929 0,'0'-3'195'16,"0"-4"64"-16,0-1 51 16,0-3 55-16,0-3 131 15,0 3 110-15,0 1 20 16,0 4 22-16,0 2 23 15,2 3-157-15,0 6-58 16,5 9-68-16,2 4-55 16,5 5-60-16,3 0-151 15,1-3-122-15,5-4 0 16,7-6 0-16,10-7 0 16,7-2 0-16,2-8 0 15,7-5 0 1,-4-3 0-16,-8-5 0 15,-3-3 0-15,-8-1 0 16,-7 4 0-16,-4 2 0 16,-6 3 0-16,-5 0 0 15,-4 4 0-15,1 2 0 16,-3-1 0-16,0 4 0 16,-3-1 0-16,0 1 0 15,0 2 0-15,1 1 0 16,3 0 0-16,-1-4 0 15,2 2 0 1,1-2 0-16,1-5 0 16,4 0 0-16,-1 1 0 15,-1-3 0-15,1 2 0 16,-4 1 0-16,0 2 0 16,-4 1 0-16,0 4 0 15,-4-1 0-15,0 4 0 16,0 0-421-16,0-29-1406 15,0 27 156-15,0-4 134 16</inkml:trace>
  <inkml:trace contextRef="#ctx0" brushRef="#br0" timeOffset="31088.11">26306 10990 5412 0,'0'0'65'0,"0"7"125"16,0 13 74-1,0 18 4-15,0 22 4 16,-4 33 4-16,-5 23 4 16,-5 23 4-16,-1 16 4 15,-8 12-2-15,3 1-63 16,4-3-140-16,-4-8-83 15,2-13 0-15,0-12 0 16,2-15 0-16,0-17 0 16,1-19 0-16,1-19 0 15,5-19 0-15,-2-15 0 16,2-16-317-16,2-15-314 16,-1-24-1054-1,4-26 134-15,8-33 117 0,11-27 102 16</inkml:trace>
  <inkml:trace contextRef="#ctx0" brushRef="#br0" timeOffset="32308">26526 10818 4495 0,'14'-10'36'0,"19"-1"6"16,30-5 17-16,45-4 13 15,52-2 14-15,52-1 9 16,45-4 10-16,45 0 2 16,26-2 9-16,19 3-23 15,12 4 22-15,3 8 41 16,-4 2 39-16,-10 5 47 16,-7 3 36-1,-10 2-6-15,-19 1-6 0,-19 1 2 16,-23 0-7-1,-29 0-8-15,-34 0-24 16,-40 0-49-16,-37 1-64 16,-39 2-62-16,-34 3-54 15,-24 3 0-15,-17 9 0 16,-12 7 0-16,-3 11 0 16,-4 11 0-16,-1 12 0 15,-1 9 0-15,2 10 0 16,0 12 0-16,0 9 0 15,0 11 0-15,-1 10 0 16,-8 7 0-16,-7 7 0 16,-5 6 0-1,-1 7 0-15,3 2 0 16,7 0 0-16,6-2 0 16,4-8 0-16,5-8 0 15,2-10 0-15,-1-12 0 16,-4-13 0-16,-1-13 0 15,-10-11 0-15,-8-9 0 16,-12-7 0-16,-17-4 0 16,-14 0 0-16,-9-2 0 15,-5 5 0-15,-8 2 0 16,4 0 0-16,0 2 0 16,1-1 0-1,-5-7 0-15,-7-6 0 16,-15-7 0-16,-17-8 0 15,-24-11 0-15,-22-8 0 16,-26-7 0-16,-6-2 0 16,-6-6 0-16,2-1 0 15,0 1 0-15,8 3 0 16,-5-2 0-16,-8 2 0 16,-15 1 0-16,-6 1 0 15,-13 0 0-15,-6 5 0 16,3 1 0-1,14 4 0-15,16 3 0 16,22 1 0-16,30 4 0 16,27-3 0-16,22 0 0 15,24-3 0-15,21 0 0 16,15-5 0-16,12 0 0 16,12-3 0-16,8 0 0 15,8 0 0-15,6-3 0 16,1 0 0-16,4-2 0 15,-1 0 0-15,0 0 0 16,-1-2 0-16,-3 0 0 16,2 2 0-1,-5-4 0-15,-2 2 0 16,-2-1 0-16,-6 3 0 16,-2-1 0-16,3 1 0 15,-4 0 0-15,0-2 0 16,7 0 0-16,-1-3 0 15,3-3 0-15,-1-2 0 16,2-6 0-16,0 1 0 16,6 0-298-16,5-4-341 15,18-2-1050-15,30-10 136 16,35-11 116-16,35-12 104 16</inkml:trace>
  <inkml:trace contextRef="#ctx0" brushRef="#br0" timeOffset="34108.21">28914 13405 5037 0,'16'-14'325'15,"1"-2"6"-15,-2-2 6 16,0 2 5-16,-12 6 6 15,-9 8 7-15,-18 0 6 16,-22 6 7-16,-26 8 6 16,-24 2-361-16,-16 8-13 15,-3 4 0-15,9-1 0 16,12-5 0-16,20-5 0 16,19-4 0-16,23-6 0 15,21-4-290-15,33-3-114 16,30-7-180-16,49-12-1014 15,7 3 122 1,19 2 106 0,2 1 94-16,-10 44 6358 0,-33-20-5595 15,-5-1 85-15,-26 3 57 16,-24 0 72-16,-28-30 39 16,-33 32 17-16,-32 4 243 15,-29 1 102-15,-21 2 149 16,-13 3-2-16,3-1-385 15,8-2-1290-15</inkml:trace>
  <inkml:trace contextRef="#ctx0" brushRef="#br0" timeOffset="63028.37">8165 9371 3283 0,'27'-4'25'0,"11"0"11"15,10 2 6-15,12 2 6 16,-11 10 8-16,3 9 7 16,0 7 20-16,-6 13 20 15,-4 14 12-15,-9 13 6 16,-8 19 4-16,-11 18 6 15,-7 19 14-15,-5 14 6 16,-2 15 8-16,0 9-2 16,1 3-11-1,9 1-2-15,6-5 10 16,10-9 18-16,12-14-5 16,17-13 43-16,13-19 55 15,15-17 19-15,16-22-11 16,13-21-1-16,6-20-9 15,0-14-14-15,-10-12-19 16,-17-10-33-16,-22-5-19 16,-25-8-67-16,-24 0-78 15,-16 4-33 1,-21 6 0-16,-22 11 0 16,-15 17 0-16,-12 20 0 15,-8 19 0-15,8 19 0 16,11 20 0-16,14 20 0 15,17 14 0-15,15 9 0 16,12 14 0-16,20 10 0 16,13 6 0-16,19 6 0 15,16 9 0-15,17 6 0 16,6 4 0 0,11-5 0-16,9-3 0 15,5-1 0-15,-1-10 0 16,-5-3 0-16,-8-3 0 15,-17 1 0-15,-21 5 0 16,-18-2 0-16,-14 3 0 16,-14 1 0-16,-12 1 0 15,-3-7 0-15,-13-1 0 16,-14-2 0-16,-18-4 0 16,-16-4 0-1,-23-4 0-15,-14-3 0 16,-12-8 0-16,-9-8 0 15,-2-12 0-15,-6-12-248 16,3-12-177-16,-1-21-1334 16,8-17 146-16,15-26 126 15,24-26 109-15</inkml:trace>
  <inkml:trace contextRef="#ctx0" brushRef="#br0" timeOffset="64460.34">24610 9348 3483 0,'0'1'12'0,"-2"14"24"16,-7 22 28-16,-3 29 9 15,0 32 2-15,4 38 13 16,8 21 12-16,18 13 14 16,14 12 9-16,6 5 16 15,-3-1-5-15,-6 7-9 16,-17 8-13-16,-12-3 1 16,-8 0 2-16,-7-2-11 15,-1-2-12 1,7-18-8-16,5-17-7 0,14-21-2 15,15-28-1 1,11-30-12-16,4-24-15 16,3-24-4-16,-2-18-1 15,-11-14 0-15,-12-10-3 16,-6-4-11-16,-10 3-1 16,-18 5-10-16,-16 16 6 15,-14 21 5-15,-15 29 1 16,-11 29 7-16,3 32-10 15,14 25 0 1,13 26 9-16,20 11 68 0,20 7 131 16,22 6 2-1,11 2-12-15,16-1-6 16,9 2-3-16,9 4-8 16,3-1 9-16,4-6 3 15,-5-4-9-15,-13-7-63 16,-10-9-147-16,-20-8 0 15,-16-10 0-15,-26-9 0 16,-31-14 0-16,-35-11 0 16,-34-15 0-16,-36-15 0 15,-27-17 0-15,-21-21-248 16,-6-16-186-16,5-18-1322 16,9-16 145-1,19-18 126-15,20-19 109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6:05:11.8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18437 4631 2991 0,'2'0'112'0,"-2"0"34"15,1 0 25-15,-1 0 26 16,0 0 25-16,2 0 21 15,-2 0 25-15,0 0 18 16,0 0 55-16,0 0-22 16,0 0-14-16,0-1 12 15,0 1 27-15,1 0-20 16,5-2-22-16,10-1-19 16,11 1-18-16,15-4-17 15,13-1-53 1,7 0-48-16,7 0-40 15,4 2-52-15,2 2-52 16,-3 2-3-16,-3 1 0 16,-5 5 0-16,-2 5 0 15,-3 2 0-15,-3 5 0 16,-1 2 0-16,-3-2 0 16,-4-1 0-16,-2-1 0 15,-3-4 0-15,2-3 0 16,1-4 0-16,1 0 0 15,2-2 0-15,1-2 0 16,0 0 0 0,4-2 0-16,1-2 0 15,1 1 0-15,-2-1 0 16,1-1 0-16,-5 1 0 16,-8 1 0-16,-3 3 0 15,-6 0 0-15,-6 3 0 16,-3 1 0-16,2 4 0 15,1 2 0-15,5 0 0 16,4 3 0-16,6-2 0 16,6-2 0-16,4 2 0 15,1-4 0-15,1 0 0 16,-1-2 0 0,-3-3 0-16,-3 1 0 15,-1-3 0-15,-1 0 0 16,-2 0 0-16,3 0 0 15,-1 0 0-15,-2 0 0 16,-4 0 0-16,-1 0 0 16,-2 0 0-16,0 0 0 15,-1 0 0-15,1 3 0 16,2 1 0-16,1 2 0 16,-1-1 0-1,1-1 0-15,-2-1 0 16,-3 0 0-16,-2-3 0 15,-5 0 0-15,-6-2 0 16,-5 2 0-16,-5-1 0 16,-1-2 0-16,-2 0 0 15,1 0 0-15,2 1 0 16,0-1 0-16,4 2 0 16,-1-3 0-16,3 1 0 15,-4 0 0-15,2 0 0 16,-7 0 0-16,-3 0-78 15,-4 2-277 1,2-1-439-16,-9-2-818 16,1-2 123-16,-3-4 109 15</inkml:trace>
  <inkml:trace contextRef="#ctx0" brushRef="#br0" timeOffset="3240">21293 3429 4148 0,'0'0'147'0,"0"0"13"16,0 0 30-16,0 0 39 15,0 1 28-15,0-1 40 16,0 2 54-16,2 0 49 16,5 4 24-16,1 5-137 15,0 4-19-15,7 4-10 16,-1 3-29-16,1 1-43 15,-1-3-27 1,3-1-39-16,-4-4-57 16,6-4-45-16,3-6-18 15,5-1 0-15,7-3 0 16,9-5 0-16,3-6 0 16,6-4 0-16,1-7 0 15,1-6 0-15,1 0 0 16,0-1 0-16,-2 2 0 15,-2 3 0-15,-1 4 0 16,-6 2 0-16,-4 6 0 16,-5 1 0-1,-7 3 0-15,-3 2 0 16,-6-2 0-16,-2 5 0 16,-5 0 0-16,-6-1 0 15,-2 2 0-15,-4 1 0 16,0 0 0-16,0 0-313 15,0 0-217-15,-3-14-1184 16,-3 17 139-16,-4 0 120 16</inkml:trace>
  <inkml:trace contextRef="#ctx0" brushRef="#br0" timeOffset="4923.79">10715 11055 5775 0,'0'0'247'0,"1"0"4"15,1 0 3-15,2-1 3 16,2 1 4-16,2-1 3 16,1-2 3-16,-2-1 4 15,1-3 4-15,-1-2-206 16,-2-1-69-16,-2-3 0 16,0 0 0-16,-1-3 0 15,-4 0 0 1,-4 3 0-16,-8-1 0 15,-6 4 0-15,-14 1 0 16,-9 5 0-16,-4 2 0 16,-8 6 0-16,-2 2 0 15,0 5 0-15,-1 7 0 16,7 7 0-16,7 5 0 16,9 2 0-16,11 5 0 15,13 3 0-15,10-1 0 16,11 0 0-16,15 3 0 15,11 0 0 1,11 1 0-16,14 4 0 16,4-2 0-16,-2 0 0 15,-5-2 0-15,-10 0 0 16,-15-6 0-16,-16-1 0 16,-12-3 0-16,-20-4 0 15,-21-5 0-15,-16-5 0 16,-16-3 0-16,-17-8 0 15,-6-5 0-15,0-5 0 16,8-6 0 0,12-5 0-16,16 1-118 15,20-4-310-15,21-7-1365 16,21 5 151-16,22-3 130 16,21-3 113-16</inkml:trace>
  <inkml:trace contextRef="#ctx0" brushRef="#br0" timeOffset="5771.88">11594 11422 4948 0,'-10'-1'328'0,"-2"1"6"15,0-2 5-15,1 1 7 16,10 2 4-16,2-1 9 15,15 0 5-15,17 2 8 16,21-2 6-16,25 2-305 16,21-2-73-1,14 0 0-15,6-1 0 16,-3-4 0-16,-4-4 0 16,-7 1 0-16,-12-3 0 15,-18 3 0-15,-22 2 0 16,-18 0 0-16,-21 5-49 15,-15-2-241-15,-19 3-114 16,-17 6-134-16,-2-2-305 16,-25 2-537-16,-14 5 93 15,1 0 82-15,-4 3 75 16</inkml:trace>
  <inkml:trace contextRef="#ctx0" brushRef="#br0" timeOffset="6055.61">11502 11696 5129 0,'-9'8'310'15,"3"1"6"-15,3 0 3 16,17 2 7-16,31-4 6 16,25-7 5-16,26 3 5 15,23-3 7-15,11-4 7 16,1-3-281-16,-1-2-75 15,-11-1 0-15,-11-3 0 16,-18 0 0 0,-21 2 0-16,-26 0 0 15,-21 5-275-15,-12 1-152 16,-10 1-346-16,-12-1-774 16,-6-1 115-16,-2-5 101 15,-1 0 88-15</inkml:trace>
  <inkml:trace contextRef="#ctx0" brushRef="#br0" timeOffset="6664.08">12123 11178 3634 0,'0'-3'197'0,"-3"0"77"16,0 2 120-16,2-5 50 15,1 4 11-15,-1-1 11 16,1 2 11 0,0 0 13-16,0 1 11 0,0 0-160 15,0 0-62-15,0 0-93 16,0 0-133-16,1 0-53 15,10 5 0 1,12 4 0-16,19 9 0 16,19 10 0-16,19 8 0 15,8 11 0-15,2 9 0 16,-9 6 0-16,-12 5 0 16,-14 2 0-16,-17 0 0 15,-18-4 0-15,-16-3 0 16,-22-6 0-16,-20-7 0 15,-16-4 0-15,-13-7 0 16,-9-5 0-16,3-5 0 16,13-7 0-16,17-5-358 15,19-10-1487 1,21-10 161-16,26-16 135 0,24-12 120 16</inkml:trace>
  <inkml:trace contextRef="#ctx0" brushRef="#br0" timeOffset="7272.52">14218 11172 8191 0,'2'-5'0'16,"0"2"0"-16,-1 2 0 15,1 13 0-15,-11 10 0 16,-11 18 0-16,-9 10 0 16,-19 12 0-16,-18-1 0 15,-9 4 0-15,-9-5 0 16,-1-5 0-16,3-8 0 16,5-7 0-16,11-13 0 15,8-13 0-15,14-7 0 16,14-14 0-1,10-14 0-15,13-11 0 16,12-9 0-16,13-10 0 16,9 3 0-16,11 2 0 15,8 15 0-15,11 13 0 16,3 14 0-16,1 19 0 16,4 12 0-16,-4 12 0 15,-5 5 0-15,-9 5 0 16,-6-6 0-16,-5-2 0 15,-7-7 0-15,3-6-144 16,3-7-358 0,6-13-1264-16,2-4 147 15,1-11 127-15,0-7 110 16</inkml:trace>
  <inkml:trace contextRef="#ctx0" brushRef="#br0" timeOffset="8051.84">12473 10449 6092 0,'0'-4'220'16,"0"-1"1"-1,-7 2 2-15,-11 9 5 16,-7 12 0-16,-13 12 4 15,-8 11 2-15,-2 8 4 16,-2 3 2-16,1 0-205 16,0-2-35-16,4-4-38 15,1-4-279-15,7-6-214 16,1-28-1171-16,9 11 138 16,9-11 118-16,4-11 105 15</inkml:trace>
  <inkml:trace contextRef="#ctx0" brushRef="#br0" timeOffset="8341.08">11848 10525 5071 0,'2'-6'313'16,"5"2"5"-16,12 2 5 15,7 2 6-15,8 8 5 16,11 11 6-16,-1 5 6 15,-1 8 6-15,0 5 6 16,-4 4-251-16,-6-3-107 16,-6-1 0-16,-4-5 0 15,-9-5 0 1,-4-3 0-16,-8-8-193 16,-2-1-137-16,0-7-197 15,-2-21-1131-15,-2 11 130 16,-3-9 113-16,-6-11 101 15</inkml:trace>
  <inkml:trace contextRef="#ctx0" brushRef="#br0" timeOffset="8584.58">12046 10281 4200 0,'0'-9'140'15,"0"1"158"-15,4 5 87 16,6 9 7-1,8 13 10-15,7 19 7 16,3 15 8-16,0 6 11 16,-4 2 8-16,-8 0-131 15,-3-5-23-15,-4-2-185 16,-5-4-97-16,-1-4 0 16,-3-6 0-16,-3-3-305 15,-3-3-209-15,-8-27-1206 16,-3 14 139-16,-8-10 122 15</inkml:trace>
  <inkml:trace contextRef="#ctx0" brushRef="#br0" timeOffset="8817.36">11804 10749 5115 0,'9'-12'186'0,"8"-1"52"16,17-3 38-16,14-5 30 15,12 5 5-15,14 0 5 16,3 3 5-16,5-2 6 16,-7 2 5-16,-1 3-295 15,-3 2-228-15,-7 2-203 16,7 1-448-16,-16 1-607 16,-9 1 102-1,-2-3 89-15,-4 1 81 16</inkml:trace>
  <inkml:trace contextRef="#ctx0" brushRef="#br0" timeOffset="9763.11">13890 12156 8191 0,'0'-3'0'0,"0"-1"0"16,0 1 0-16,0 2 0 15,0 5 0-15,0 11 0 16,0 7 0-16,0 8 0 15,0 9 0 1,0 2 0-16,0 3 0 16,0-2 0-16,0-3 0 15,0-6 0-15,4-2 0 16,12-9 0-16,16-7 0 16,28-6 0-16,30-5 0 15,29-4 0-15,23-7 0 16,19-4 0-16,15-5 0 15,8 4 0-15,2-6 0 16,-2 1 0 0,-3 4 0-16,-9 3 0 15,-14 1 0-15,-16 4 0 16,-18 2 0-16,-21 1 0 16,-29 1 0-16,-21 1 0 15,-23-1 0-15,-15 1 0 16,-12-2 0-16,-12 2-199 15,-8-1-207-15,12-2-521 16,-25-3-604-16,-8-6 111 16,1-3 100-16,4-4 88 15</inkml:trace>
  <inkml:trace contextRef="#ctx0" brushRef="#br0" timeOffset="10035.85">15699 12147 5257 0,'3'-2'9'0,"13"0"21"15,23 4 43-15,20 2 73 16,19 9 79-16,16 7 38 16,-3 10 13-16,-12 8 12 15,-15 4 6-15,-22 2 4 16,-23 1-5-1,-19-1-20-15,-25-4-45 16,-22-4-81-16,-12-4-179 16,-6-4-251-16,2-5-168 15,13-9-1259-15,18-5 139 16,18-5 120-16,22-11 104 16</inkml:trace>
  <inkml:trace contextRef="#ctx0" brushRef="#br0" timeOffset="10663.56">17661 12007 7464 0,'4'-11'79'0,"-3"-3"1"16,1-3 0-16,-1 1 1 16,-9 4-1-16,-4 5 1 15,-10 1 1-15,-8 3-1 16,-10 3 2-16,-8 1-83 15,-7 5 0-15,0 6 0 16,2 5 0 0,8 8 0-16,14 7 0 15,16 6 0-15,18 4 0 16,24 3 0-16,22 1 0 16,13-1 0-16,9 0 0 15,2-3 0-15,-16-4 0 16,-17-4 0-16,-25-4 0 15,-18-6 0-15,-24-3 0 16,-18-6 0-16,-12-4 0 16,-6-3-7-16,1-2-293 15,11-5-194-15,22-8-1231 16,16 2 140 0,26-6 122-16</inkml:trace>
  <inkml:trace contextRef="#ctx0" brushRef="#br0" timeOffset="11311.47">17877 12344 4347 0,'23'-14'49'15,"5"-5"9"-15,5-11-1 16,5-5 1-16,-11-3-1 16,-6 1 3-16,-7 5 24 15,-6 3 8-15,-5 9 22 16,-10 8 31-1,-11 9 90-15,-7 3 72 16,-6 11 11-16,-6 8 6 16,3 9 5-16,8 8 3 15,9 7-20-15,10-1-5 16,10-2-20-16,10-7-72 16,6-4-118-16,8-7-90 15,8-9-7-15,6-6 0 16,1-7 0-16,-1-4 0 15,-1-5 0 1,-5-8 0-16,-5-3 0 16,-4-6 0-16,-5 2 0 15,-7 1 0-15,-5 6 0 16,-5 6 0-16,-3 5 0 16,1 6 0-16,-1 8 0 15,-1 5 0-15,2 9 0 16,-1 5 0-16,-1 2 0 15,0-1 0-15,0-2 0 16,0-8 0-16,0-4 0 16,3-7 0-16,3-5 0 15,4-2 0 1,7-9 0-16,8-7 0 16,11-9 0-16,1-5 0 15,2-4 0-15,-2 5 0 16,-3 8 0-16,-8 9 0 15,-4 10 0-15,-9 11 0 16,-5 7 0-16,-3 9 0 16,-7 4 0-16,-2 3 0 15,-5-2-17-15,4-5-289 16,-1-5-236-16,1-12-1165 16,4-6 137-16,2-12 120 15,5-12 104-15</inkml:trace>
  <inkml:trace contextRef="#ctx0" brushRef="#br0" timeOffset="11591.72">18839 11604 6408 0,'1'-10'190'0,"-1"6"2"15,2 11 3-15,1 14 0 16,-2 24 3-16,-1 25 2 15,1 15 2 1,-1 10 2-16,0-1 3 16,0-3-207-16,0-11 0 15,0-7 0-15,2-13 0 16,-1-15 0-16,7-10 0 16,6-9 0-16,6-10-255 15,5-12-148-15,4-4-1360 16,-6-8 147-16,-9-13 126 15,-7-5 111-15</inkml:trace>
  <inkml:trace contextRef="#ctx0" brushRef="#br0" timeOffset="12421.99">18576 12165 5578 0,'-3'-7'274'15,"2"-1"3"-15,8-1 5 16,16-2-66-16,16 3-215 15,17 2-84-15,15 2-99 16,4 3-64-16,-5 1-21 16,-7 1-256-16,-13 5 77 15,-12 3 102-15,-12 1 83 16,-11 0 203-16,-7-1 312 16,-5-5 79-16,1-2 101 15,5-2 74 1,8-2 38-16,2-2 2 15,7-2-54-15,2-5-95 16,-5-5-88-16,-6-3-209 16,-5-3-155-16,-8 2-6 15,-3 1 4-15,-4 5 20 16,-5 7 35-16,-7 4 0 16,-5 9 0-1,-3 8 0-15,-4 10 0 0,1 8 43 16,6 10 11-16,8 3 4 15,6-1-2 1,6-4-21-16,7-5-35 16,8-6 0-16,5-7 0 15,6-10 0-15,6-8 0 16,1-3 0-16,0-6 0 16,-2-5 0-16,-3-5 0 15,-2-2 0-15,-3-4 0 16,-1-2 0-16,-3 3 0 15,-4 2 0-15,-3 4 0 16,-3 2 0-16,-3 6 0 16,1 5 0-16,-3 3 0 15,2 9 0 1,0 8 0-16,-2 7 0 16,-1 7 0-16,0 2 0 15,3 3 0-15,-3-4 0 16,1-6 0-16,0-8 0 15,1-8 0-15,2-8 0 16,6-5 0-16,6-9 0 16,7-7 0-1,8-12 0-15,11-7 0 0,3-4 0 16,-1 2 0-16,-3 6 0 16,-8 10 0-1,-13 13 0-15,-9 7 0 16,-9 10 0-16,-5 13 0 15,-8 8 0-15,-4 6 0 16,-5 6 0-16,0 2 0 16,-1-4-2-16,6-6-331 15,6-6-277 1,9-11-1076-16,14-6 135 0,15-8 117 16,11-9 102-16</inkml:trace>
  <inkml:trace contextRef="#ctx0" brushRef="#br0" timeOffset="12820.62">20255 11555 5991 0,'0'7'233'16,"-3"13"2"-16,2 18 3 15,-4 18 3-15,6 14 4 16,-4 19 1-16,2 7 5 15,1-1 2-15,1-2 5 16,-1-8-258-16,0-11 0 16,0-11 0-16,0-13 0 15,3-12-257-15,7-11-185 16,9-12-398-16,-2-14-690 16,-2-2 113-16,-3-10 97 15,-6-6 89 1</inkml:trace>
  <inkml:trace contextRef="#ctx0" brushRef="#br0" timeOffset="13055.4">20026 12233 4899 0,'1'-7'109'0,"12"-3"86"16,12-1 87-16,15 1 40 16,11 5 5-16,15 4 7 15,1 5 4-15,-5 7 7 16,-9 5 7-16,-12 7-79 15,-13 6-38-15,-11 3-98 16,-12 3-94-16,-5-3-43 16,-8 0 0-1,-6-5-276-15,2-4-144 16,1-7-243-16,3-42-914 16,3 22 119-16,8-6 104 15,6-14 92-15</inkml:trace>
  <inkml:trace contextRef="#ctx0" brushRef="#br0" timeOffset="13172.3">20583 12171 3831 0,'15'-30'194'0,"-2"-3"2"16,-2 0-48-16,-2 2-102 15,-5 23-287-15,-5 9-671 16,1 8 41-16,4 8 39 16,10 6 37-1</inkml:trace>
  <inkml:trace contextRef="#ctx0" brushRef="#br0" timeOffset="13789.23">20826 12231 4349 0,'2'-5'358'15,"-1"-3"16"-15,-1-1 8 16,-1 0 8-16,-10 6 8 16,-6 0 8-16,-8 6 9 15,-4 8 8-15,-2 5 10 16,5 6-183-16,7 5-237 15,7 0-13-15,8-4 0 16,2-2-23 0,10-6-32-16,6-7-15 15,11-6-2-15,1 0 3 16,7-6 8-16,0-5 61 16,-2-3 0-16,-8 1 0 15,-6-3 0-15,-4 6 22 16,-9 2 32-16,-2 3 16 15,-2 6 2-15,0 3-3 16,0 4-6-16,0 4-63 16,1 3 0-16,2-2 0 15,5-1-19 1,3-3-59-16,2-5-58 16,6-3-2-16,0-5-7 15,1-5 4-15,0-9-2 16,-1-8 3-16,2-12 5 15,1-14 18-15,1-13 66 16,3-9 125-16,2-5 56 16,0-6 4-16,-2 5 7 15,-4 12 0-15,-9 13 3 16,-7 18-1 0,-5 20-3-16,-6 25-17 15,-7 21-50-15,1 20-73 16,-1 17 0-16,-1 11 0 15,3 6 0-15,7 2 0 16,6-7 0-16,11-8 0 16,12-5-292-16,18-9-246 15,19-10-1179-15,21-15 139 16,18-12 121-16,18-13 106 16</inkml:trace>
  <inkml:trace contextRef="#ctx0" brushRef="#br0" timeOffset="14952.69">22846 11618 5823 0,'0'-8'249'16,"-4"6"3"0,-10 6 5-16,-8 12 2 15,-6 18 3-15,-10 23 5 16,1 14 3-16,6 15 3 15,2 7 6-15,10 2-279 16,4 1 0-16,8-5 0 16,3-6 0-16,-1-13 0 15,-2-8 0-15,0-12-164 16,-8-14-217-16,-5-12-163 16,-1-14-248-16,-9-13-650 15,-12-4 2021 1,-1-18-1283-16,2-12 158 15,2-8 107-15,14-7 85 16,17-15 43-16,13 6 136 16,18 1 170-16,15 8 138 15,15 7 220-15,14 12 99 16,12 8-109-16,2 7-111 16,3 9-40-16,-10 5 26 15,-11 2 123-15,-15 1-1 16,-14 3 7-16,-15-3 5 15,-12 7 11-15,-4 3 10 16,-6 8 5 0,-5 8-14-16,-4 4-56 15,4 8-119-15,-3 3-189 16,6-1 0-16,2 1 0 16,6-3 0-16,4-6 0 15,2-4 0-15,1-6 0 16,8-7 0-16,5-4 0 15,1-6 0-15,3-5 0 16,-2-3 0-16,-5-6 0 16,-6-9 0-16,-6-8 0 15,-4-12 0 1,-8-10 0-16,-4-4 0 16,-3 0 0-16,-6 1 0 15,0 6 0-15,0 9 0 16,4 9 0-16,5 6 0 15,6 6 0-15,1 6 0 16,6 1 0-16,4 2 0 16,6 1 0-16,5 1 0 15,4 2 0-15,4 1 0 16,-1 3 0-16,-4 2 0 16,0 4 0-16,-4 6 0 15,-4 6 0-15,-1 4 0 16,-7 2 0-1,-1 0 0-15,-3 0 0 16,-3-2 0-16,1-3 0 16,-1-5 0-16,0-4 0 15,-3-4 0-15,-1-2 0 16,0-4 0-16,-6 0-295 16,1-2-172-16,18-1-1056 15,-15 0 110-15,2-4 98 16,4-2 85-16</inkml:trace>
  <inkml:trace contextRef="#ctx0" brushRef="#br0" timeOffset="15335.85">23275 12233 3039 0,'7'-2'219'16,"2"-3"89"-16,2 1 155 15,4 0 34-15,-2 3 14 16,-1 4 14-16,-1 8 14 16,-1 5 16-16,-4 9 16 15,-3 4-165-15,-2 2-89 16,-1-3-104 0,0-3-185-16,0-5-28 15,0-4 0-15,0-6 0 16,0-4 0-16,-1-6 0 15,1 0 0-15,-2-8 0 16,2-7 0-16,3-9 0 16,9-10 0-16,8-9 0 15,5-8 0-15,6 0 0 16,1 2 0-16,-7 8 0 16,-8 11-275-16,-4 14-230 15,-6-4-1225-15,-5 15 141 16,2 5 123-1,2 4 106-15</inkml:trace>
  <inkml:trace contextRef="#ctx0" brushRef="#br0" timeOffset="15973.79">23691 12207 4200 0,'5'11'133'16,"0"7"94"-16,1 4 91 15,-2 7 59-15,-2-3 17 16,-2 1 10 0,0-3 7-16,1-1 9 15,-2-3 9-15,2-6-99 16,-1-5-46-16,0-4-106 16,2-3-105-16,2-4-60 15,7-6-13-15,5-7 0 16,10-6 0-16,9-8 0 15,3-6 0-15,2 3 0 16,-4 3 0-16,-7 9 0 16,-3 9 0-16,-10 7 0 15,-4 10 0-15,-4 8 0 16,-4 10 0 0,-4 2 0-16,0 6 0 15,-4-1 0-15,-4-1 0 16,0-6 0-16,-1-5 0 15,1-3 0-15,1-7 0 16,2-5 0-16,4-1 0 16,1-6 0-16,3-5 0 15,8-5 0-15,8-11 0 16,12-8 0 0,12-11 0-16,9-8 0 0,4-7 0 15,2 6 0-15,-6 8 0 16,-10 10 0-1,-10 21 0-15,-12 20 0 16,-10 19 0-16,-4 18 0 16,5 18 0-16,1 16 0 15,12 9 0-15,12 5 0 16,12 0 0-16,6 1 0 16,11-11-189-16,10-6-189 15,21-14-491-15,-8-13-688 16,6-14 116-16,3-14 102 15,4-13 90 1</inkml:trace>
  <inkml:trace contextRef="#ctx0" brushRef="#br0" timeOffset="18533.66">9419 10369 4442 0,'0'0'94'0,"0"-1"5"16,0 1-2-1,0 0 1-15,0 3 14 0,0 3 21 16,0 3 58-16,0 4 39 16,0 6 32-1,3 0-37-15,0 2 12 16,2-2 11-16,2-2 33 15,7-1 6-15,4-4-12 16,11-5-20-16,12-3-59 16,14-2-43-16,14-8-31 15,14-6-44-15,12-6-35 16,10-8-10-16,5-10-33 16,0-2 0-16,-6-3 0 15,-3-5 0-15,-10 1 0 16,-13 1 0-1,-7 5 0-15,-13 4 0 16,-11 8 0-16,-14 4 0 16,-11 10 0-16,-12 4 0 15,-7 3 0-15,-3 4 0 16,0 1 0-16,0 0 0 16,0 1 0-16,0 0 0 15,0 0 0-15,0 0 0 16,0 0 0-16,0 0 0 15,0 0 0-15,0-2 0 16,0 2-189 0,0 2-373-16,-3 0-1176 15,-3 0 143-15,1-1 122 16,0 1 109 0</inkml:trace>
  <inkml:trace contextRef="#ctx0" brushRef="#br0" timeOffset="29885.64">9939 12629 3326 0,'-6'2'30'15,"-2"3"14"-15,1-2 24 16,-1 1 27-16,5-3 38 15,2-1 32-15,1 0 27 16,0 0 23 0,0 0 17-16,0 0 4 15,0 0 36-15,0 0 38 16,0 0 25-16,0 0 37 16,0 0-23-16,3-1-29 15,6-3-25-15,11-5-19 16,11-3-14-16,14-5-24 15,13-2-47-15,4 0-55 16,2-1-52-16,-2-1-69 16,-4 4-15-1,-11-1 0-15,-8 2 0 16,-13 5 0-16,-10 1 0 16,-7 5 0-16,-5 1 0 15,-4 0 0-15,0 4 0 16,0 0-18-16,-1 0-238 15,-6 0-132-15,2 0-313 16,-6 0-874-16,-4-2 118 16,4 0 104-16,3-4 92 15</inkml:trace>
  <inkml:trace contextRef="#ctx0" brushRef="#br0" timeOffset="30459.61">9697 13085 3670 0,'0'0'126'0,"5"0"33"16,13-3 38-16,15-1 85 15,13-8 70-15,21-4 58 16,11-4 39-16,8-6 11 16,-2 1 10-16,-2 0-70 15,-9 2-59-15,-9 3-34 16,-14 1-40-16,-17 6-96 16,-9 0-76-16,-10 5-60 15,-6 3-35-15,-7 1 0 16,1 2 0-1,-2-2 0-15,0 2 0 16,0 0 0-16,0-1 0 16,0-1 0-16,0 2 0 15,0-1 0-15,0 0 0 16,0 1 0-16,0 1 0 16,-3 0-225-16,-1 1-217 15,-6-6-1318-15,-1 1 145 16,3-9 126-16,5-12 111 15</inkml:trace>
  <inkml:trace contextRef="#ctx0" brushRef="#br0" timeOffset="31779.46">14170 11782 3548 0,'0'1'2'16,"-1"1"8"-16,1 0 13 15,-2 0 28-15,4-1 30 16,-2-1 33 0,0 0 26-16,0 0 15 15,0 0 5-15,0 0 4 16,-2 0 2-16,2 0-3 15,0 0-14-15,0 0-27 16,0 0-33-16,0 0-49 16,0 0-117-16,0 0-302 15,-9 0-666-15,-6 0 55 16,-10-1 50-16</inkml:trace>
  <inkml:trace contextRef="#ctx0" brushRef="#br0" timeOffset="36967.3">11539 14382 4159 0,'4'-3'319'0,"1"-4"70"16,-1-2 9-16,2-1 8 16,-1 1 9-16,-3-3 8 15,1 3 11-15,-3-1 8 16,0-1 10-16,0 2-177 16,-5-4-196-1,-9-1-79-15,-6-2 0 16,-7 1 0-16,-11-2 0 15,-7 4 0-15,-2 6 0 16,-2 3 0-16,-8 5 0 16,5 9 0-16,4 8 0 15,6 8 0-15,14 10 0 16,12 6 0-16,10 4 0 16,12 2 0-16,13-2 0 15,17 0 0-15,13-2 0 16,13-1 0-1,8-2 0-15,-3 1 0 16,-8-1 0-16,-15 0 0 16,-18-7 0-16,-17 0 0 15,-24-5 0-15,-25-8 0 16,-18-6 0-16,-14-5 0 16,-15-6 0-16,6-5-151 15,8-6-284-15,18-9-1347 16,26-2 150-16,20-2 128 15,26-3 112-15</inkml:trace>
  <inkml:trace contextRef="#ctx0" brushRef="#br0" timeOffset="37591.64">12198 14694 6560 0,'0'-2'176'16,"0"2"-1"-1,9 0 3-15,20-1 1 16,22 1 3-16,26-2 0 15,28-3 3-15,14 0 0 16,2-4 4-16,-7 0-189 16,-12 1 0-16,-24-1 0 15,-20 4 0-15,-22 3 0 16,-18 1-56-16,-16-1-218 16,-16 4-94-16,-12 1-121 15,4 1-365-15,-24 1-547 16,-14 2 95-1,-3 3 85-15</inkml:trace>
  <inkml:trace contextRef="#ctx0" brushRef="#br0" timeOffset="37831.42">12172 14894 4622 0,'0'4'346'15,"4"-1"9"-15,12 0 4 16,17 1 9-16,24-1 5 15,23-3 9-15,20-2 6 16,7 1 10-16,8-3 6 16,-8-2-208-1,-12 0-196-15,-14-3 0 16,-20 1 0-16,-19-1 0 16,-17 5-81-16,-13 0-256 15,-6-2-213-15,-8-47-1131 16,-4 41 135-16,-6-3 115 15</inkml:trace>
  <inkml:trace contextRef="#ctx0" brushRef="#br0" timeOffset="38128.14">12580 14479 5427 0,'16'-2'211'0,"22"0"63"16,17 0 2-16,23 6 5 16,9 5 3-16,5 12 5 15,-8 8 4-15,-17 12 5 16,-22 12 3-16,-27 6-110 16,-16 4-125-16,-22 3-66 15,-15-1 0-15,-9-4 0 16,0-6 0-16,-2-7-44 15,15-12-311 1,18-10-379-16,11-8-903 16,17-11 127-16,21-14 112 15</inkml:trace>
  <inkml:trace contextRef="#ctx0" brushRef="#br0" timeOffset="38569.86">14204 14465 7612 0,'7'-11'63'16,"1"5"1"-16,-2 5 0 16,-2 6 0-16,-8 16 0 15,-10 21 1-15,-13 4-1 16,-13 11 1-1,-15 2 1-15,-12-1-66 0,-4-6 0 16,-5-4 0 15,1-6 0-31,6-14 0 0,13-6 0 0,11-13 0 0,14-9 0 16,16-15 0 0,9-8 0-16,12-12 0 15,15-1 0-15,11 0 0 16,10 6 0-16,12 12 0 15,9 10 0 1,0 8 0-16,0 12 0 0,-3 6 0 16,-8 8 0-1,-10 5 0-15,-14 4-306 0,-8 0-267 16,-13-7-1131-16,-5-4 137 16,-5-13 119-16</inkml:trace>
  <inkml:trace contextRef="#ctx0" brushRef="#br0" timeOffset="39138.33">12812 13817 7224 0,'-7'14'105'0,"-6"10"0"15,-3 7 2 1,-9 13-1-16,-4-3 1 0,-9 5 2 15,-5 0-110-15,-6-1-201 16,-3 1-167 0,18-11-541-16,-14-6-550 0,5-17 103 15,9-8 90-15</inkml:trace>
  <inkml:trace contextRef="#ctx0" brushRef="#br0" timeOffset="39323.15">12349 14018 4036 0,'18'-6'253'15,"9"3"145"1,11-1 9-16,10 8 8 16,-1 7 9-16,-2 9 9 15,2 5 11-15,-7 4 8 16,-2 0-185-16,-7 2-362 16,19-8-644-16,-25-6-802 15,-5-9 114-15,-4-9 100 16,-5-10 89-16</inkml:trace>
  <inkml:trace contextRef="#ctx0" brushRef="#br0" timeOffset="39526.97">12607 13775 5213 0,'8'0'288'15,"1"7"4"-15,8 11 4 16,5 12 5-16,-1 9 5 15,2 10 4-15,-4 2 6 16,-7 0 5-16,-8 0-257 16,-4-4-349-16,-11-53-1448 15,-7 41 141-15,-9-10 124 16,-4-11 106-16</inkml:trace>
  <inkml:trace contextRef="#ctx0" brushRef="#br0" timeOffset="39707.8">12354 14086 7173 0,'26'-15'111'16,"24"-7"0"-16,24-4 0 15,20-6 1-15,3 8 1 16,1 7 1-16,-10 8 0 16,-15 5-254-16,-16 4-231 15,-16-22-1368-15,-16 33 142 16,-14 2 123-16,-11 6 109 15</inkml:trace>
  <inkml:trace contextRef="#ctx0" brushRef="#br0" timeOffset="40417.14">12225 15631 7920 0,'0'1'29'16,"0"-1"1"-16,3 0 0 15,5 0 0-15,2-1 0 16,4-7 1-16,6-2-1 15,-2-6-1-15,-3-8 3 16,0-8-32-16,-7-4 0 16,-5-7 0-16,-1-8 0 15,-4 1 0-15,-6 4 0 16,3 7 0-16,-1 11 0 16,-5 14 0-16,1 8 0 15,4 12 0-15,0 8 0 16,3 13 0-1,3 7 0-15,3 7 0 16,3 4 0-16,3-3-85 16,4-2-258-16,5-6-217 15,5-47-1115-15,-1 26 134 16,8-9 115-16,-3-11 101 16</inkml:trace>
  <inkml:trace contextRef="#ctx0" brushRef="#br0" timeOffset="41043.55">12605 15427 5831 0,'0'-5'249'0,"0"-2"2"16,4 3 5-1,-1 0 2-15,2 9 4 16,-1 9 3-16,3 7 4 16,-5 2 3-16,2 9 6 15,-1-4-278-15,-2-3 0 16,2-5 0-16,0-5 0 15,-1-6 0-15,0-3 0 16,-2-6 0 0,2-2 0-16,5-9 0 0,2-6 0 15,7-7 0-15,3-7 0 16,4 0 0-16,0 5 0 16,-3 4 0-1,-2 7 0-15,-2 7 0 16,-1 6 0-16,-3 7 0 15,-3 5 0-15,-3 8 0 16,-1 3 0-16,-3 7 0 16,-2 1 0-16,0-1 0 15,0-3 0-15,-2-4 0 16,0-5 0-16,2-6 0 16,-1-6 0-16,1-3 0 15,1-10 0-15,5-6 0 16,8-8 0-1,3-9 0-15,8-6 0 0,5 2 0 16,-1 2 0 0,-4 11 0-16,2 8 0 15,-8 10 0-15,4 5 0 16,-4 13 0-16,0 5 0 16,-5 11 0-16,-1 7 0 15,-6 6 0-15,0 4 0 16,-2-2 0-16,-1-4 0 15,-2-7 0-15,5-7 0 16,5-7 0-16,5-7 0 16,6-6-327-1,55-2-611-15,-35-9-663 16,15-13 122-16,14-11 106 16,13-6 95-16</inkml:trace>
  <inkml:trace contextRef="#ctx0" brushRef="#br0" timeOffset="42487.69">14301 15205 5291 0,'0'-3'300'0,"0"-2"5"16,0-1 4-16,0 3 5 0,0 0 6 15,0 3 5-15,0 3 4 16,2 7 7 0,-2 10 6-16,3 6-322 15,-3 14-20-15,0 6 0 16,0 3 0-16,-3-1 0 15,1-2 0-15,1-6 0 16,1-4 0-16,0-10 0 16,3-6 0-16,11-8 0 15,15-3 0-15,16-7 0 16,22-2 0-16,19-3 0 16,19-7 0-16,14 0 0 15,8-2 0 1,3-1 0-16,-1-2 0 15,-8 4 0-15,-17-2 0 16,-13 0 0 47,-16 0 0-63,-23 6 0 0,-16-2 0 0,-16 3 0 0,-8 2 0 15,-11-2 0-15,-1 3 0 0,-3 3 0 0,-1-4 0 0,0 3-346 0,1-2-405 16,-6-1-895-1,-1-5 128-15,-4 1 113 16,-1-4 99-16</inkml:trace>
  <inkml:trace contextRef="#ctx0" brushRef="#br0" timeOffset="42760.44">15263 15316 5075 0,'0'-4'143'0,"9"-1"89"15,14-3 76-15,14 4 6 16,21 4 5-16,13 7 6 16,3 7 4-16,-4 11 6 15,-9 7 6 1,-19 10-140-16,-22 1-17 16,-16 4-99-16,-22 1-85 15,-24 0 0-15,-13-2 0 16,-4-9 0-16,-3-4-102 15,9-7-224-15,18-9-251 16,20-7-1093-16,17-7 133 16,21-10 114-16,20-12 101 15</inkml:trace>
  <inkml:trace contextRef="#ctx0" brushRef="#br0" timeOffset="43703.56">16693 15670 7383 0,'0'0'88'0,"4"0"0"15,8 0 2-15,2-7-2 16,5-2 3-16,6-11-2 16,-1-11 2-16,2-11 0 15,-4-11 1-15,-6-8-92 16,-2-10 0-16,-7-7 0 16,-4-2 0-1,-1-3 0-15,-2 10 0 0,0 14 0 16,0 16 0-16,0 17 0 15,0 19 0 1,0 20 0-16,0 13 0 16,0 20 0-16,0 14 0 15,1 9 0-15,4 5 0 16,4-2 0-16,3-5 0 16,7-6 0-16,4-10 0 15,3-12 0-15,4-9 0 16,5-12 0-16,0-11 0 15,3-7 0-15,0-9 0 16,-2-12 0-16,-2-10 0 16,-4-6 0-1,-6-10 0-15,-4-1 0 16,-8 5 0-16,-6 6 0 16,-5 11 0-16,1 8 0 15,-9 12 0-15,-4 4 0 16,-4 10 0-16,-4 10 0 15,-4 10 0-15,4 7 0 16,7 8 0-16,6 2 0 16,3 1 0-16,8-6 0 15,4-4 0-15,5-6 0 16,5-8 0-16,10-7 0 16,5-8-357-16,14-7-408 15,-7-9-875 1,1-11 128-16,-4-11 112 15</inkml:trace>
  <inkml:trace contextRef="#ctx0" brushRef="#br0" timeOffset="43968.31">17701 14841 5298 0,'-9'-7'295'16,"1"4"3"-16,-4 3 5 15,-1 10 5 1,6 17 6-16,2 18 3 16,4 11 7-16,1 12 4 15,3 6 7-15,-3 1-264 16,1-2-71-16,-4-1 0 16,-2-4 0-16,-13-4 0 15,-4-9-323-15,5-5-505 16,-19-13-804-16,4-12 126 15,2-15 112-15</inkml:trace>
  <inkml:trace contextRef="#ctx0" brushRef="#br0" timeOffset="44100.19">17399 15509 5608 0,'13'-13'233'0,"10"-6"4"15,8-4 3-15,8-1-154 16,2 3-183-16,71-1-1344 15,-66 1 100-15,-1-5 89 16</inkml:trace>
  <inkml:trace contextRef="#ctx0" brushRef="#br0" timeOffset="44437.88">18046 14724 5601 0,'0'-13'272'15,"0"0"3"-15,1 0 4 16,1 5 4-16,-2 11 5 16,0 15 2-16,1 14 7 15,-2 15 3-15,2 16 6 16,-1 9-306-16,0 8 0 16,0 3 0-1,0 3 0-15,0-6 0 16,0-3 0-16,2-5 0 15,1-11 0 1,4-10 0-16,1-13 0 0,3-6 0 16,6-13-318-16,10-9-442 15,-11-9-891-15,3-9 129 16,-3-11 114-16,-2-9 98 16</inkml:trace>
  <inkml:trace contextRef="#ctx0" brushRef="#br0" timeOffset="44568.76">17949 15298 5378 0,'-1'-7'293'0,"1"-3"4"15,6-2 6-15,11-3 4 16,17 2-149-16,17 5-197 16,42-3-1503-16,-16 0 114 15,3-2 100-15,2-3 89 16</inkml:trace>
  <inkml:trace contextRef="#ctx0" brushRef="#br0" timeOffset="45076.28">20023 15073 8191 0,'0'0'0'0,"0"0"0"15,0 6 0-15,0 4 0 16,-1 6 0 0,-5 9 0-16,-6 6 0 0,-5 1 0 15,-2 0-349-15,3-7-1497 16,3-4 160-16,9-11 136 16,4-4 119-16</inkml:trace>
  <inkml:trace contextRef="#ctx0" brushRef="#br0" timeOffset="45226.14">20102 15148 8012 0,'0'0'20'0,"0"-1"-1"16,0 7 1-16,-1 3 0 16,-4 10 0-1,-4 2 0-15,-3 10-155 16,-2-1-390-16,1 1-1221 15,2-4 144-15,6-7 124 0,3-4 108 16</inkml:trace>
  <inkml:trace contextRef="#ctx0" brushRef="#br0" timeOffset="45651.74">22728 15118 8191 0,'0'0'0'15,"0"4"0"-15,-3 8 0 16,-3 4 0-16,-2 7 0 15,-3 8 0-15,-3 2 0 16,-2-2 0-16,4 0-174 16,4-3-396-16,2-10-1170 15,5-8 144-15,2-4 122 16,8-9 109-16</inkml:trace>
  <inkml:trace contextRef="#ctx0" brushRef="#br0" timeOffset="45799.61">22822 15189 7426 0,'-2'5'84'16,"-4"8"-1"-16,-8 8 2 15,-9 9-256-15,-9 8-260 16,-14 7-1210-16,-6 4 127 16,-3-5 113-16,-6 1 97 15</inkml:trace>
  <inkml:trace contextRef="#ctx0" brushRef="#br0" timeOffset="47418.1">11772 17183 4919 0,'4'-6'64'0,"-4"-1"19"15,2-4 79-15,-1-3 61 16,-1-1 50-16,-3 0 32 15,-4-2 21-15,-8-2 6 16,-8 1 6-16,-8 2-46 16,-11 4-17-16,-8 6-17 15,-6 2-89-15,-3 10-66 16,0 9-53 0,1 9-31-16,12 9-19 15,12 10 0-15,13 8 0 16,15 3 0-16,22-1 0 15,23-2-30-15,16-3-37 16,17-4-39-16,9 0-69 16,-3-3-27-16,-13 0-13 15,-20-1 0 1,-26-2 5-16,-25-3 10 16,-27-4 57-16,-27-6 96 15,-17-6 80-15,-12-8 49 16,-9-7 10-16,10-4-173 15,17-7-179-15,22-19-1216 16,28 5 104-16,26-5 93 16,29-3 83-16</inkml:trace>
  <inkml:trace contextRef="#ctx0" brushRef="#br0" timeOffset="48060.51">12140 17530 5891 0,'0'0'243'0,"10"-1"2"16,14 0 4-16,21-3 3 15,20-1 3 1,27-3 3-16,13-1 5 15,6-3 2-15,-4 2 5 0,-7 1-270 16,-16 1 0-16,-21 3 0 16,-17 2 0-16,-19 2-278 15,-18 1-134-15,-3 0-455 16,-29 3-659 0,-12-1 113-16,-12 4 97 15,-11 0 88-15</inkml:trace>
  <inkml:trace contextRef="#ctx0" brushRef="#br0" timeOffset="48309.46">12221 17687 5065 0,'-2'6'310'0,"2"-2"6"16,9 2 5-16,14 2 6 0,23-6 5 15,20 0 5-15,23-4 8 16,13 0 4-16,3-6 7 15,-2 0-223 1,-8 0-133-16,-12-3 0 16,-16 2 0-1,-13 2 0-15,-16 0-174 0,-13 1-180 16,-13-2-205 0,-6-39-1090-16,-12 32 130 15,-8 0 113-15,-7-7 98 0</inkml:trace>
  <inkml:trace contextRef="#ctx0" brushRef="#br0" timeOffset="48630.23">12641 17211 4962 0,'16'-4'187'16,"15"0"115"-16,21 3 12 15,18 1 5-15,15 11 5 16,14 14 7-16,-5 10 4 0,-12 11 7 16,-17 11 5-16,-23 7-66 15,-24 2-143 1,-20-2-129-16,-21-1-9 0,-17-2 0 16,-12-4 0-1,-8-9-156-15,-3-7-269 16,4-12-1359-16,9-13 151 15,12-8 128-15,11-11 112 16</inkml:trace>
  <inkml:trace contextRef="#ctx0" brushRef="#br0" timeOffset="50103.28">14162 17083 8191 0,'2'-4'0'16,"1"2"0"-16,-1 9 0 15,-5 11 0-15,-10 11 0 16,-12 10 0 0,-11 10 0-16,-15 2 0 15,-10 1 0-15,-4-2 0 16,2-3 0-16,0-8 0 16,3-7 0-16,10-13 0 15,10-9 0-15,6-10 0 16,11-8 0-16,13-10 0 15,7-9 0-15,12-3 0 16,14-4 0-16,8 6 0 16,9 7 0-1,16 10 0-15,1 8 0 16,6 11 0-16,2 6 0 16,-4 8 0-16,-8 3 0 15,-6 3 0-15,-9-1-162 16,-7-1-289-16,-7-13-1324 15,-7 0 148-15,-5-9 128 16,-6-4 112-16</inkml:trace>
  <inkml:trace contextRef="#ctx0" brushRef="#br0" timeOffset="50752.67">12969 16673 7092 0,'0'-7'119'15,"-4"-1"1"1,-7 2 0-16,-10 2 1 16,-8 13 2-16,-11 7-1 15,-8 13 1-15,-4 0 2 16,4 5-51-1,2 0-365-15,4-2-188 16,6-9-1240-16,7-6 140 0,0-7 121 31,10-7 105-31</inkml:trace>
  <inkml:trace contextRef="#ctx0" brushRef="#br0" timeOffset="50938.5">12565 16706 5197 0,'18'0'301'15,"4"3"4"1,5 4 6 0,7 7 4-16,-3 1 5 0,-4 8 6 15,-2 2 5 1,-4-2-286 0,-4-1-220-16,-5-38-1519 0,-4 26 135 15,-1-7 118-15</inkml:trace>
  <inkml:trace contextRef="#ctx0" brushRef="#br0" timeOffset="51153.3">12736 16513 5577 0,'4'3'272'0,"5"9"3"15,2 11 3-15,3 12 5 16,-1 11 4-1,3 8 4-15,-5 1 4 16,-6-3 5-16,-1-5-177 16,-4-4-533-16,-2-7-1363 15,-7-8 147-15,-4-9 128 16,-8-9 112-16</inkml:trace>
  <inkml:trace contextRef="#ctx0" brushRef="#br0" timeOffset="51359.45">12493 16851 5387 0,'18'-19'55'0,"17"-2"33"16,24-7 137-1,24-6 47-15,12 7 5 0,6 8 4 16,-2 5 3-16,-12 8 4 16,-15 4-43-1,-18 5-257-15,-18 5-97 16,-18 4-246-16,-12-58-1246 15,-17 61 122-15,-9 1 106 16,-9-5 95-16</inkml:trace>
  <inkml:trace contextRef="#ctx0" brushRef="#br0" timeOffset="52186.54">12569 18089 5826 0,'-2'-2'250'16,"0"-2"2"-16,4-3 3 15,3-3 4-15,6 2 4 16,5-5 3-16,4 6 3 15,-2 4 4 1,2 2 5-16,0 3-278 0,-2 5 0 16,-2 7 0-16,-3 3 0 15,-6 6 0-15,-2 0 0 16,-5-3 0-16,0-3 0 16,0-7 0-1,-3-3 0-15,1-4 0 16,-2-4 0-16,1-6 0 15,1-8 0-15,2-10 0 16,6-6 0-16,7-8 0 16,1 2 0-16,3 5 0 15,3 5 0-15,-7 9-226 16,-2 6-257-16,-4-5-1266 16,-2 13 144-1,-1 4 124-15,3 0 110 0</inkml:trace>
  <inkml:trace contextRef="#ctx0" brushRef="#br0" timeOffset="52789.03">12902 18020 5433 0,'2'0'288'16,"0"2"4"-1,2 0 5-15,3 4 4 16,-1 4 5-16,0 5 5 0,-2-3 4 15,1 4 6-15,-3 0 6 16,2-4-327-16,-2-1 0 16,-2-4 0-16,0-3 0 31,0-1 0-31,2-3 0 0,4-2 0 16,2-4 0-1,3-5 0-15,8-3 0 0,0-2 0 16,4-1 0-16,0 2 0 15,-1 2 0-15,-2 6 0 16,-4 4 0-16,-1 3 0 16,-3 6 0-16,-3 5 0 15,-5 3 0 1,-1 6 0-16,-3 3 0 16,0 1 0-16,0-2 0 15,-3-4 0-15,3-4 0 16,0-6 0-16,0-4 0 15,0-3 0-15,0-5 0 16,3-6 0-16,3-10 0 16,8-1 0-16,1-8 0 15,4 6 0 1,1 3 0-16,-2 5 0 0,-2 5 0 16,3 8 0-16,-2 4 0 15,-2 6 0 1,1 9 0-1,-1 2 0-15,-3 5 0 0,-3 3 0 16,-3-1 0-16,2-3 0 16,1-3-85-16,4-3-309 15,30-8-1417-15,-14-5 153 16,9-2 134-16,9-12 114 16</inkml:trace>
  <inkml:trace contextRef="#ctx0" brushRef="#br0" timeOffset="54163.66">14097 17926 5352 0,'9'-9'295'16,"0"0"5"-16,0 0 6 16,-2-1 4-16,-5 8 4 15,2 3 7-15,-4 5 4 16,2 11 5-16,2 6 8 15,-4 10-338 1,0 6 0-16,1 2 0 16,-1 2 0-16,0-4 0 15,0-1 0-15,0-4 0 16,0-5 0-16,2-6 0 16,6-5 0-16,5-6 0 15,13-5 0-15,15-4 0 16,19-2 0-16,21-4 0 15,23-1 0 1,19-4 0-16,21-1 0 0,11-1 0 16,7-1 0-16,-5 0 0 15,-9 4 0 1,-11 1 0-16,-19 0 0 16,-20 3 0-16,-26 0 0 15,-24 1 0-15,-23-1 0 16,-18 1 0-16,-9 0 0 15,-5-1 0-15,-3 2 0 16,-3 1-20-16,0-1-315 16,4 1-310-16,-2-3-1026 15,2-4 132-15,0-1 115 16,-4-6 101-16</inkml:trace>
  <inkml:trace contextRef="#ctx0" brushRef="#br0" timeOffset="54433.95">15386 18013 4782 0,'17'-3'34'16,"17"3"50"-16,14-1 135 31,18 5 66-31,2 9 10 15,2 12 17-15,-9 5 5 0,-13 11 13 0,-25 3 19 16,-16-1-16-16,-24-1-11 16,-17-5-52-16,-8-5-243 15,-4-3-303 1,1-8-205-16,14-52-1194 0,15 32 134 16,13-7 115-1,25-9 101-15</inkml:trace>
  <inkml:trace contextRef="#ctx0" brushRef="#br0" timeOffset="54991.18">16431 17967 6462 0,'9'-6'185'0,"7"2"1"16,10 2 2-16,4 2 2 15,4 8 2 1,-1 6 2-16,-7 8 1 16,-6 1 3-16,-8 4 3 0,-8-5-201 15,-2 0 0 1,-4-8 0-16,-4-4 0 15,2-5 0-15,-2-2 0 16,-1-7 0-16,3-8 0 16,2-4 0-16,6-7 0 15,6-5 0-15,2 1 0 16,-2 2 0-16,3 3 0 16,-1 5 0-16,-4 5 0 15,-3 3-130 1,-1 4-317-16,2-3-1338 15,-2 6 150 1,6 0 129-16,0 1 112 0</inkml:trace>
  <inkml:trace contextRef="#ctx0" brushRef="#br0" timeOffset="55185.53">16849 17933 5243 0,'0'0'307'0,"0"2"4"16,1 5 6-16,-1 3 4 15,0 6 6-15,2 5 5 16,-2 0 7 0,0 3 4-16,0-3-254 15,1-2-589-15,-1-53-1235 16,0 39 142-16,2-7 123 16,1-6 108-16</inkml:trace>
  <inkml:trace contextRef="#ctx0" brushRef="#br0" timeOffset="55430.42">16805 17881 4632 0,'8'-20'92'0,"2"-8"17"15,4-4 126 1,1-8 104-16,-2 7 11 15,-8 4 8-15,-2 4 5 16,-4 4 8-16,-6 5 7 16,-6 6-116-16,0 6-250 15,-6 1-122-15,4 8-328 16,6-8-1171-16,4 12 124 16,8 4 107-16,11 3 95 15</inkml:trace>
  <inkml:trace contextRef="#ctx0" brushRef="#br0" timeOffset="56357.43">17146 17899 5336 0,'5'-2'297'0,"-1"1"5"16,2-2 5-16,1-3 5 15,-4 2 4-15,-2-5 6 16,1 1 5-16,-2 0 6 15,0 4 6-15,0-1-339 32,0 3 0-32,-3-3 0 0,-7 1 0 15,-5 4 0-15,-6-2 0 16,-7 0 0-16,-1 6 0 16,-2 3 0-16,5 5 0 15,5 2 0-15,7 7 0 16,8 2 0-16,8 0 0 15,9-3 0-15,9-1 0 16,3-2 0-16,6-2 0 16,2-2 0-16,-4 3 0 15,-6 1 0-15,-4 5 0 16,-9 6 0 0,-3 5 0-16,-4 2 0 15,-8 3 0-15,-3 0 0 0,-7 0 0 16,-2-5 0-1,-7-4 0-15,3-4 0 16,0-5 0-16,5-5 0 16,2-2 0-16,6-3 0 15,4-4 0 1,2-2 0-16,4-4 0 16,0-4 0-16,0-10 0 0,4-9 0 15,5-15 0-15,4-15 0 16,9-10 0-1,7-13 0-15,4-6 0 16,5-9 0-16,5 6 0 16,-3 6 0-16,-1 15 0 15,-6 11 0-15,-10 19 0 16,-5 9 0-16,-8 11 0 16,-4 7 0-16,-3 4 0 15,4 7 0-15,-2 10 0 16,3 6 0-16,-5 11 0 15,3 11 0 1,-4 6 0-16,0 0 0 16,-1 5 0-16,-1-3 0 15,-1-7 0-15,-2-8 0 16,0-10 0-16,2-9 0 0,1-8 0 16,-2-5 0-1,4-6 0-15,5-9 0 16,7-8 0-16,5-9 0 15,7-2 0-15,4 1 0 16,-2 7 0 0,-4 8 0-16,-2 11 0 15,-6 8 0-15,-2 10 0 16,-4 9 0-16,-5 4 0 0,-2 7 0 16,-2-1 0-16,-2-4-308 15,1-3-316-15,0-10-1066 16,1-9 135-1,1-8 117-15</inkml:trace>
  <inkml:trace contextRef="#ctx0" brushRef="#br0" timeOffset="56665.71">17819 17445 5239 0,'5'-15'307'0,"3"0"4"0,3 5 6 16,3 4 5-16,-3 19 6 16,1 19 5-16,-3 14 5 15,-5 9 7-15,-1 11 6 16,-2 3-351-16,-1 2 0 16,0-3 0-16,2-2 0 15,2-6 0 1,3-7 0-16,3-9 0 15,5-9 0-15,4-11 0 0,4-12 0 16,7-6-333 0,13-10-412-16,-5-9-906 15,-1-9 129-15,-1-7 114 16,-5-6 98-16</inkml:trace>
  <inkml:trace contextRef="#ctx0" brushRef="#br0" timeOffset="56846.55">17860 17719 5645 0,'-3'-7'267'0,"1"-2"3"15,8-1 5 1,10-3 4-16,21 1 3 0,11 1 5 16,17 2-287-1,12 2-321-15,-1-1-1296 16,-1-3 124-16,-1 0 110 15,0-4 95-15</inkml:trace>
  <inkml:trace contextRef="#ctx0" brushRef="#br0" timeOffset="57214.2">19916 17622 8191 0,'0'4'0'16,"-3"5"0"0,-2 10 0-1,-7 10 0-15,-5 3 0 0,-5 6 0 16,-1 2 0-16,0-5 0 0,7-5 0 16,6-5-280-1,7-8-207-15,33-11-1246 16,-21-6 141-16,5-12 124 15,5-6 106-15</inkml:trace>
  <inkml:trace contextRef="#ctx0" brushRef="#br0" timeOffset="57383.04">20026 17693 4986 0,'3'-13'331'16,"1"3"6"-16,-1 3 6 16,0 2 6-16,-5 11 6 15,-5 13 7-15,-1 5 7 16,-7 4 6-1,-5 3 9-15,-3 1-384 16,5-5-444-16,4-45-1377 16,8 33 156-16,5-12 133 15,8-9 116-15</inkml:trace>
  <inkml:trace contextRef="#ctx0" brushRef="#br0" timeOffset="57805.67">22053 17679 8191 0,'0'0'0'16,"0"4"0"-16,-2 6 0 15,-4 4 0-15,-6 10 0 16,-2 4 0-16,-5 2 0 16,2-2 0-16,-2-3 0 15,9-4-333-15,5-7-1518 16,2-8 161 0,6-5 137-16,9-12 119 15</inkml:trace>
  <inkml:trace contextRef="#ctx0" brushRef="#br0" timeOffset="57967.52">22241 17711 8191 0,'-1'9'0'16,"-8"10"0"0,-8 7 0-16,-11 8 0 0,-6 5 0 15,-10 3-290-15,91 0-1572 16,-92-1 161-16,0-7 140 15,0-7 120-15</inkml:trace>
  <inkml:trace contextRef="#ctx0" brushRef="#br0" timeOffset="63643.43">16793 3834 1886 0,'-11'0'114'0,"0"0"36"15,-4-3 22 1,1-1 47-16,4-2 41 16,7-1 36-16,3-5 15 15,14-1 13-15,18-2 18 16,23 0-74-16,27-4-39 16,31 0-32-16,21 0-16 15,17 2-47-15,6 3-37 16,3 0-31-16,-1 0-3 15,-14 5-1-15,-15-1-5 16,-24 5 3-16,-25 0 14 16,-29 0 29-1,-23 4 32-15,-16-2 43 16,-10 0 32-16,-3 2 15 16,-2-2-12-16,-5 1-1 15,2-1-8-15,-3-2-4 16,-1 1-68-16,1 1-238 15,5 1-211-15,22 2-424 16,8 5-674-16,23-5 96 16,21-7 87-16,42-5 77 15</inkml:trace>
  <inkml:trace contextRef="#ctx0" brushRef="#br0" timeOffset="68018.83">7022 4561 1436 0,'-1'0'123'16,"-1"0"26"-16,-1-1 30 0,2-3 30 16,-1-2 44-16,4-2 43 15,-2-3 29 1,0 0 16 0,0 2 14-16,0 0-79 0,0 3-47 15,0 2-24-15,0 1-32 16,0 2-33-16,0-2-43 15,0 3-42-15,0 0-28 0,0 0-6 16,0-2-7 0,1 2-2-16,4-1-1 15,4-3-1-15,5 1 0 16,5 1 1-16,7-2-1 16,8-1-1-16,9 0-4 15,11-1-1 1,8 1 0-16,12 1-3 0,5 0 0 15,9 2-1 1,5 1 3-16,4 5-1 0,-1 1-1 16,-2 2 1-1,-6 3 2-15,-5 0-2 16,-7-2 2-16,-7-4-2 16,-5-1 1-1,-6-3 4-15,-1-3-2 0,-3 3 2 16,2-4 2-16,-2-2-4 15,0-3 2 1,-3 2 0-16,1-4-2 16,1 1 2-16,1 1-1 15,1-2-2-15,1 2-2 16,0-2-3-16,-1 2 2 16,0 2 0-16,-7 0-2 15,-2 3 2-15,-4 0-2 16,-3 3 0-16,-3 1 0 15,4-1 0-15,-2 1 3 16,3 0-3-16,3 0 0 16,4-2 1-16,2 2 0 15,1 0-1 1,1 0 1-16,-3 0-1 0,-4 0-2 16,-2 0-1-1,-2 0 0-15,-1 0 2 16,2 0-1-16,-2 0 0 15,2 0-3-15,6 0 3 16,0 0 0-16,-1 0 1 16,1 0 1-16,-5 0 1 31,-5 4 0-31,-5 2 0 0,-1 0-1 0,-3 1 1 16,2-1 1-16,4 0 0 15,7-3-1 1,3-2 0-16,5-1 1 0,5 0-2 15,-3 0 0-15,3 0 0 16,-3 0 0 0,-4 4 1-16,-2-1-2 15,-4 2-5-15,-6 0 0 16,1 3-2 0,-2-2 0-16,1-1 0 0,3-1 3 15,2 0-5 1,5 0 3-16,-1 1-1 15,4-3 2-15,2 1 6 0,-1-3 0 16,0 0 1-16,1 0 0 16,-5 0 1-1,-3-3-2-15,-2 1 3 16,-3-1-1-16,-2-1-2 16,-5-2 3-16,-3 4-1 31,-5-3-1-31,-6 1 4 0,-4 2 4 0,-4 0 2 15,-5-2 7-15,-2 2 7 16,-1 2 8 0,-1-2 5-16,0 0-3 0,2-1 1 15,-2 0 1 1,2-1-5-16,1 2-2 16,0-2-4-16,-3-1-6 15,3 0-6-15,0 2-8 16,-1-2-5-16,-1 4 0 15,0-3 1-15,-1 3-5 16,0 1 2-16,2-2 4 16,-2 2 1-16,0 0-6 15,1 0 1-15,-1 0 0 16,0 0 0 0,0 0-1-16,0 0-1 0,0 0 2 15,0-1-8 1,1-2-11-16,-1 1-25 0,3-1-58 15,-3 0-112-15,0 0-272 32,-8 2-483-32,-9-2 47 0,-3-3 44 15,-11-2 41-15</inkml:trace>
  <inkml:trace contextRef="#ctx0" brushRef="#br0" timeOffset="74234.96">31448 4671 597 0,'19'0'52'0,"8"0"31"15,5 0 28-15,6 0 32 16,-8 0 25 0,-1 0 25-16,-6 0 32 0,-4 0 20 15,-5 0 14 1,-6 0-25-16,-4 0-20 15,-3 0-32-15,-1 0-26 16,2 0-36-16,-2 0-22 16,0 0-20-16,0 0-13 31,-3 4-7-31,-7 3 7 0,-10 2 7 0,-12 2 12 31,-13 4 6-31,-13-1 12 0,-12-3 8 16,-10 0 10-16,-7-3 1 0,1 0-12 15,9-4-11-15,12-2-17 16,12 1-10-16,17-2-13 16,11-1-4-16,9 2-12 15,12-1-3-15,3-1-11 16,9 0-5-16,15 1-6 16,15 1 0-1,17 2-6-15,14 4 3 16,10-1-4-16,-1 3-1 15,0 0-4-15,-5 1-5 16,-7-1 0-16,-8 0-3 16,-10-4-1-16,-14 1-2 15,-11-3 4-15,-11-1-2 16,-8-2-4-16,-4 0 0 16,-13-1 0-1,-13 2 1-15,-17 1 0 16,-21-1 7-16,-19 1 4 0,-10-1 7 15,-4-2 9 1,5 0 3-16,13 0 6 0,21-1 3 16,19 1 0-1,17 0 2-15,16 0-1 16,18 0-4 0,24 4-4-16,26 3-6 0,25 4-10 15,21 3-4 1,10 2-3-16,-5-3-1 0,-16-1 1 15,-19-4-1 1,-25-4-1-16,-21 1 0 0,-22-5 4 16,-27 0 6-16,-31 0 14 15,-23-3 16 1,-17-1 8-16,-13-1 4 16,4 0-2-16,15-1 0 15,17 2-13-15,12 4-72 16,8 2-207-16,-3-124-876 15,0 118 63 1,0-7 55-16,-7-7 52 16</inkml:trace>
  <inkml:trace contextRef="#ctx0" brushRef="#br0" timeOffset="77205.54">3310 5621 1259 0,'-5'0'80'15,"1"0"21"-15,-2-3 19 16,-1 2 18-1,4-2 12-15,0-1 21 16,-1 0 12-16,2 0 7 0,1 1 13 16,-1 0-35-16,2 2-35 15,-1-1-15 1,1 0-11-16,0 2-15 16,-2-2-3-16,2 1-13 15,-1 1-6 1,1 0 1-16,-1-2-2 0,1 2-4 15,0 0-1-15,0-3-4 16,-2 2-6-16,2-2-5 16,-1-2-3-1,1 0-7-15,-2-1-5 0,2-2-4 16,0-1-10-16,3-3-2 16,6 1-4-16,5-5 2 15,5 1-2-15,7-1 0 16,3 3-3-1,0 1-1 1,0 4-1-16,2 4-2 0,1 2 0 16,4 2-1-16,3 0 1 15,3 0-2-15,5 0-1 16,4 0 1-16,7 0 4 16,1 2 5-16,3 5-2 15,-1 1 8 1,-3 6 4-16,-4 1 5 0,-3 1 0 15,-3-4 7 1,-6 0 2-16,-2-4 7 16,-2-5 9-16,-4-3 10 15,-2 0 10-15,-2 0-7 16,1-5 0-16,-1-1-4 31,2-6-4-31,1 0-4 0,2-4-5 0,1-1-8 16,0 1-14-16,-1 1-12 15,-2 3-9-15,-6 0-4 16,1 2-3-16,-2 2-1 16,-2 3 2-1,1 0-4-15,1 4 0 16,-3 0 1-16,3 2-1 16,0 3 0-16,1-1 0 15,-1 5 3-15,2 0 0 16,0 1 0-16,1-2 1 15,3-3 2-15,3-2 0 32,2-1 1-32,4-4 1 0,7-3 0 0,1-2 1 15,4-4-2-15,-2-2 1 47,-4-1-2-47,-2 2 0 0,-9 1-1 0,-7 3 0 0,-5 2-1 16,-3 3-4-1,-1 2 2-15,-4 4-3 16,4 2 2-16,2 4 0 0,-1 1 1 16,1 2-2-16,3 2 4 15,-1-4-1-15,1-2 2 16,0-1 4 0,0-3-3-16,0-3 0 15,-5 0 2-15,-4 0 6 16,-3 0 13-16,-6 0 17 15,-2-2 11-15,-2 1 12 16,-2-2 2-16,-1 0 7 16,0-2 1-16,0 2-2 15,0-1-13 1,0 1-42-16,0 2-80 16,0 1-104-16,-1 0-141 0,-1 0-841 15,-2 0 65 1,-2 0 59-16,-4-6 55 15</inkml:trace>
  <inkml:trace contextRef="#ctx0" brushRef="#br0" timeOffset="79107.37">8913 5227 913 0,'0'0'-24'0,"0"0"-19"16,5-2-50-16,-3 2-60 15,-1 0 2-15,1 0 1 16,-1 0 1-16</inkml:trace>
  <inkml:trace contextRef="#ctx0" brushRef="#br0" timeOffset="82018.03">8967 5225 1167 0,'3'0'116'0,"-1"0"18"16,-1 0 11-16,2 0 16 16,-3 0 14-16,0 0 17 15,0 0 22-15,0 0 18 16,0 0 16-16,3 0-84 16,-3 0-28-16,0 0-16 15,1 0-10-15,-1 0-10 16,2 0-5-16,-1 0-11 15,1 0-8-15,1 0-7 16,1 0-1 0,0 0-4-16,4 3 9 15,0 3 3-15,2 7 3 16,-1 6 2-16,2 7-2 16,-2 3-3-16,0 2-2 15,0 2-7-15,0-3-4 16,0 0-1-16,0 0-5 15,1-3-7 1,-3 0-4-16,1 1-6 16,-4-3-1-16,3 2-7 15,-3-4-6-15,-1-2-4 16,-1-1-8-16,1-4-3 16,-2-1-6-16,-1-1 6 15,1-4-2-15,-1 1 2 16,0 1-4-16,2-2 3 15,-1-2-3-15,-1 2 0 16,2-3 3-16,-1-2-1 16,1-1 3-16,-1-4-1 15,2 0 10 1,0 0 13-16,5 0 7 16,1 0 1-16,4 0 3 0,3 0 0 15,4-3 1 1,1 0-2-16,2 0-2 15,4-4-8-15,5-2-10 16,4 0-11-16,5-2-7 16,2-2-3-16,0 0-4 15,2 1 1-15,-2 0-1 16,3 0 0 0,-1 1 3-16,3 1 3 0,0 0-3 15,2 1 4-15,-1 2-3 16,2-1 2-16,0 2 4 15,0 0-1-15,0 2 0 16,-2 1 1 0,0 0 0-16,0-1 3 15,0-1 2-15,5 4 4 16,0-5-1-16,1 2 3 16,-1-1-4-1,-1 1 3-15,1-3 0 0,-3 3 1 16,-1 0-2-16,-1 0-4 15,-4-2-1-15,2 2-1 32,-2 1 4-32,2-1-4 0,0 1 4 15,3 0 4-15,1-1-1 16,0 0-1-16,-3-1 3 16,0 1 1-16,-3-2 7 15,-5 2-2-15,0 0-3 16,-3 0-1-16,-5 0-5 15,-2-1 4-15,-5 4-5 16,-2-3 0-16,-3 2 1 16,-3 1 1-16,2-1-10 15,1 0-2 1,-4 1-4-16,3 0 5 0,0-1-2 16,-2 2-8-1,-2-1 7-15,-1-1 3 16,-4 1 0-16,-4 1 3 15,-3-1 23-15,1-1 26 16,-3 1 25-16,-1 1 14 16,2 0 19-1,-2-2 14-15,0 2 8 0,0-1 12 32,0 1 5-32,0-1 3 0,0 1-11 15,0 0-19-15,0-2-19 16,0 2-14-16,0-1-18 15,0 0-15-15,0 0-5 16,0-1-18-16,0 1-1 16,0 1-9-16,0 0-9 15,0-1-8-15,0 1-7 16,0 0-1-16,0 0 2 16,0 0-2-1,0 0-6-15,0 0 8 0,0 0-8 16,0 0 0-16,0 0 0 15,0 0 0-15,0 0 0 16,0 0 0 0,0 0 0-16,0 0 0 15,0 0 0-15,0 0 0 0,0-2 0 32,0 2 0-32,0-1 0 0,0-2 0 15,0 0 0-15,0-1 0 16,0 0 0-16,0-1 0 15,2-1 0-15,-2-1 0 16,0 2 0-16,2 0 0 16,-2-2 0-1,3 1 0-15,-3 1 0 0,3-2 0 16,-3-1 0 0,5-2 0-16,-3-2 0 15,4-2 0 1,0-2 0-16,-1 0 0 15,1-4 0-15,0 1 0 0,-1-2 0 16,0-1 0-16,-3 0 0 16,0-3 0-1,1 1 0-15,1 1 0 16,-2 0 0-16,1-3 0 0,-1 1 0 16,-1-2 0-1,0 1 0-15,1-2 0 0,2 3 0 16,-4 4 0-1,0 0 0 1,2 5 0-16,-2-3 0 0,0 4 0 16,0 1 0-16,0 1 0 15,0-1 0-15,0 1 0 16,0-1 0-16,0-1 0 16,-2-1 0-1,-2 3 0-15,1-2 0 0,0 2 0 16,0-1 0-1,1 1 0-15,0 0 0 0,0 1 0 16,-1 2 0 0,1-3 0-16,-3 2 0 15,0-3 0-15,-1 0 0 16,1 1 0 0,0-2 0-16,0-2 0 15,0 1 0-15,0-1 0 0,-3-1 0 16,3-1 0-16,-4 2 0 31,2 2 0-31,0 1 0 0,-2 1 0 16,3 3 0-16,-3 0 0 15,2 2 0-15,-1 0 0 16,1 2 0-16,0-3 0 16,0 5 0-16,0-4 0 15,-3 3 0-15,1 1 0 16,-5 2 0-16,-3-2 0 15,2 4 0-15,-7-3 0 16,-3 3 0-16,-4-1 0 16,-4 1 0-16,-9 0 0 15,-8 0 0-15,-7 0 0 16,-5 1-9-16,-3 2-5 16,-1 1-3-1,-1-2-4-15,5-1-3 16,3 2 3-16,3-2-8 15,5 0-5-15,5 2-8 16,2-2-9-16,3 1-4 16,2-1-7-16,0 0-4 15,-2 2-6-15,-2-3-3 16,-2 1-6 0,-2 1-1-16,-1-2 12 15,-4 0 5-15,0 0 5 0,0 0 14 16,1 0 10-1,1 0 9-15,2 0 11 16,1 1 2-16,3 1 1 16,-1-2 4-16,3 1 0 15,2 1-3-15,0-2 7 16,2 1-4 0,2 0 0-16,0 1-4 0,1-1-2 15,-5 1-2 1,1 1-8-16,-5-2-18 0,-5 4-18 15,-2-1-16-15,3 2-6 32,-3-2 2-32,3 2-3 0,2-2 2 15,1 2-3-15,-2-2 10 16,2 1-3 0,-1-1 23-16,5-1 10 0,0 3 16 15,6-2 6 1,5-1 2-16,2 4 7 0,3-5-2 15,2 2 10 1,0 2-7 0,-1-2 15-16,2 0-5 0,-2 0 4 15,1 0 5-15,1 0-4 16,4-1-3-16,0 0-4 16,0 1 5-16,3 1-12 15,-1 2-1-15,0 1-11 16,0 6 5-16,0 7-3 15,1 8-3-15,4 10 2 16,2 11 3-16,5 8-2 16,2 8-1-16,2 2 15 15,5 2 8-15,-1-6 6 16,5-4 9 0,2-6-4-1,3-6 3-15,0-6 5 0,-1-3 2 16,-1-7 3-16,2-2 1 15,2-5-37-15,4-3-72 16,9 0-155-16,13-3-1019 16,11-2 78-1,11-9 69-15,11-6 64 16</inkml:trace>
  <inkml:trace contextRef="#ctx0" brushRef="#br0" timeOffset="86794.74">9187 10399 3990 0,'0'-2'130'15,"0"-2"10"-15,0 1 3 16,0 0 15-16,4 3 28 15,8 7 87 1,7 9 66-16,8 11 59 16,6 12 32-16,3 12-101 15,-3 7-33-15,1-1-7 16,-3-4 3-16,3-3-12 16,-1-12-27-16,2-11-99 15,4-8-68-15,7-11-61 16,3-8-25-16,10-14 0 15,12-13 0 1,5-15 0-16,8-11 0 16,10-11 0-16,3-5 0 0,0 4 0 31,-5 4 0-31,-7 4 0 0,-12 3 0 16,-13 8 0-1,-9 5 0-15,-14 7 0 0,-8 4 0 16,-10 7 0-16,-9 3 0 15,-4 5 0-15,-5 6 0 16,1 4 0-16,-2 2 0 16,0 3-275-1,-3 2-183-15,-6 1-1285 0,-1 9 144 16,-3 5 123 0,0 3 109-16</inkml:trace>
  <inkml:trace contextRef="#ctx0" brushRef="#br0" timeOffset="91978.35">10501 11973 4751 0,'-4'4'3'16,"-2"0"10"-16,-1-1 1 0,3 1 2 15,1 0 1-15,3-4-1 16,0 0 4 0,0 0 2-16,0 0 2 15,0 0-11-15,0 0-84 16,-2 0-223-16,-4-5-708 15,-3 2 50-15,1-1 47 16</inkml:trace>
  <inkml:trace contextRef="#ctx0" brushRef="#br0" timeOffset="92967.51">14434 12037 7651 0,'0'2'60'0,"0"-2"-1"15,0 0 0 1,2 1 1-16,-2-1 0 0,0 1-1 31,0-1 2-31,0 0 0 0,0 0 0 0,0 0-61 16,0 0 0-1,0 0 0-15,0 0 0 16,0 0 0-16,0 0 0 16,0 0 0-16,0 0 0 15,0 0 0-15,0 0 0 31,0 0 0-31,0 0 0 0,0 0 0 16,0 2 0-16,0-2 0 0,0 0 0 16,0 0 0-16,0 0 0 15,0 0 0-15,0 0 0 16,0 0 0 0,0 0 0-16,0 0 0 15,0 0 0-15,0 0 0 16,0 0 0-16,0 0 0 15,0 0 0-15,0 0 0 16,0 0 0 0,0 0 0-16,0 0 0 0,0 0 0 15,0 0 0-15,0 0 0 16,-5 1-363-16,-13 1-1480 16,-11-2 160-1,-15-7 135-15,-15-10 120 31</inkml:trace>
  <inkml:trace contextRef="#ctx0" brushRef="#br0" timeOffset="93468.68">12205 10643 4421 0,'-6'3'-2'0,"2"1"1"15,-3 1-1-15,0 2-15 32,4 2-26-32,1-2-35 15,2 4-47-15,0-1-168 0,0-45-547 16,0 43 37-16,0-2 34 15,0 3 30 1</inkml:trace>
  <inkml:trace contextRef="#ctx0" brushRef="#br0" timeOffset="94234.96">15128 12391 3323 0,'-3'7'0'16,"1"0"1"-16,0 2 0 0,0 3-5 15,4-5-40-15,5 1-133 16,-1-16-486-16,5 12 23 15,3 0 22-15,11-2 20 16</inkml:trace>
  <inkml:trace contextRef="#ctx0" brushRef="#br0" timeOffset="95599.75">20152 12991 8191 0,'0'0'0'16,"0"0"0"-16,0 0 0 15,0 0 0-15,0 0 0 16,1 0 0-16,-1 0 0 16,2 0 0-16,-1 0 0 15,3 0 0-15,-4 0 0 16,1 0 0-16,1 0 0 16,-2 0 0-16,0 0 0 15,0 3 0-15,0-3 0 16,0 0 0-1,0 0 0-15,0 0 0 16,0 0 0-16,0 0 0 16,0 0 0-16,0 0 0 15,0 0 0-15,0 0 0 16,0 0 0-16,0 0 0 16,0 0 0-16,0 0 0 15,0 0 0-15,0 0 0 16,0 0 0-16,0 0 0 15,0 0 0 1,0 0 0-16,0 0 0 16,0 0 0-16,0 0 0 15,0 0 0-15,0 0 0 16,0 0 0-16,0 0 0 16,0 0 0-16,0 0 0 15,0 0 0-15,0 1 0 16,0-1 0-16,0 0 0 15,0 0 0-15,0 0 0 16,0 0 0-16,0 0 0 16,0 0 0-16,0 0 0 15,0 0 0 1,0 0 0-16,0 0 0 16,0 0 0-16,0 0 0 15,0 0 0-15,0 0 0 16,0 0 0-16,0 0 0 15,0 0 0-15,0 0 0 16,0 0 0 0,0 0 0-16,0 0 0 15,0 0 0-15,0 0 0 0,0 0 0 16,0 0 0-16,1 0 0 16,-1 0 0-1,0 0 0-15,0 0 0 16,0 0 0-16,0 3 0 15,0-3 0 1,0 0 0-16,0 0 0 0,0 0 0 16,0 0 0-16,0 0 0 15,0 0 0-15,0 0 0 16,0 2 0-16,0-1 0 16,0-1 0-16,0 0 0 15,0 0 0 1,0 0 0-16,0 0 0 15,0 2 0-15,0-2 0 0,0 0 0 32,0 0 0-32,0 0 0 0,0 0 0 15,0 0 0-15,0 0 0 16,0 0 0-16,-1 1-350 16,4 4-1496-16,-16 0 160 15,0-5 136-15,-6-3 119 16</inkml:trace>
  <inkml:trace contextRef="#ctx0" brushRef="#br0" timeOffset="96847.71">11269 15066 6993 0,'0'3'-97'15,"0"1"-10"1,0 5-11 0,-3-3-21-16,6 0-40 0,-6-5-30 15,3 3-43-15,0-4-116 16,62-1-874-16,-62-2 76 15,-1-1 68-15,0-2 62 16</inkml:trace>
  <inkml:trace contextRef="#ctx0" brushRef="#br0" timeOffset="97405.7">13731 15252 5505 0,'0'0'19'0,"0"1"3"16,0-1 4-1,0 1 12-15,0-1 0 16,0 0-15-16,0 0-41 16,0 0-109-16,10 0-405 0,-14 0-580 15,-4-1 63-15,-13-5 54 16</inkml:trace>
  <inkml:trace contextRef="#ctx0" brushRef="#br0" timeOffset="97986.68">12610 14167 2898 0,'7'-1'66'0,"0"1"5"16,-1 0-1-16,1-2 0 16,-3 4-1-16,-4-4-11 15,0 2-13-15,0 0-53 16,5 0-185-1,-5 3-481-15,2 2 24 16,-4 2 23-16,2 3 20 16</inkml:trace>
  <inkml:trace contextRef="#ctx0" brushRef="#br0" timeOffset="98889.84">12810 16253 3755 0,'0'0'63'31,"2"0"23"-31,-2 0 22 0,2 0 21 15,0 0 11-15,1 0 16 0,-1 0 19 16,0 0 19-16,0 0 9 16,-2 0-29-16,0 0-31 15,0 0-24 1,3 0-16-16,-3 0-22 16,0 0-11-16,0 0-9 15,0 0-21-15,0 0-25 16,0 0-22-16,0 0-20 15,0 0-41-15,0 0-59 16,0 0-112-16,5 0-330 16,-6 1-490-16,-1 2 57 15,2-2 50-15</inkml:trace>
  <inkml:trace contextRef="#ctx0" brushRef="#br0" timeOffset="101743.86">17197 15366 4615 0,'2'1'40'0,"0"2"28"32,-2-3 25-32,1 0 18 0,2 0 14 0,-1 0 24 15,2 0 36-15,1 0 32 16,-1 0 25 0,0 2-9-16,-2-2-22 15,-1 0-21-15,-1 0-21 16,0 0-55-16,0 0-130 15,0 0-118-15,0 3-188 16,58-3-1114-16,-56 1 98 16,-4 0 90-16</inkml:trace>
  <inkml:trace contextRef="#ctx0" brushRef="#br0" timeOffset="103129.57">11821 17558 2625 0,'0'3'94'0,"3"-2"30"15,1 0 41-15,-4 1 28 0,2-2 14 16,1 0 13 0,-3-2 18-16,1 2 15 15,1 0 7-15,-1 0-77 16,1 0-19-16,-2 0-42 15,0 2-84-15,2-1-138 16,17 0-343-16,-10 2-510 16,4-2 45-16,6-1 42 15</inkml:trace>
  <inkml:trace contextRef="#ctx0" brushRef="#br0" timeOffset="103908.38">14303 17532 5963 0,'0'0'235'16,"3"-2"3"-16,-3 2 4 16,2-1 2-16,1 0 2 0,-1-1 6 15,-2 1 1-15,2 1 3 16,0-1 6-16,-2 1-262 31,0 0 0-31,0 0-151 0,0 0-164 16,0 0-120-16,0 1-292 31,-9 0-780-31,-5 1 110 0,-9-2 96 0,1 1 85 16</inkml:trace>
  <inkml:trace contextRef="#ctx0" brushRef="#br0" timeOffset="105519.68">13153 18338 3063 0,'0'0'64'15,"-2"0"16"-15,2 0 19 16,0 0 25 0,0 0 17-16,0 0 9 15,0 0 5-15,-2 0 4 16,2 0 1 0,0 0-53-16,0 0-14 0,0 0-20 15,0 0-31-15,0 0-49 16,0 0-56-16,0 0-46 15,0 0-91-15,4-2-211 16,-4 2-395 0,2 0 33-16,1-2 31 0,1-1 29 31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6:59:33.79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19298 4725 3279 0,'-14'-2'143'16,"1"2"43"-16,4-2 8 15,19-1 5-15,42-4 13 16,38-8 19-16,44-3 9 16,38-4 10-1,23 0 8-15,7 2-84 16,3 4-61-16,-11 3-39 16,-17 3-6-16,-17 0 3 15,-18 4-14-15,-28-3-8 16,-29 1 7-16,-28 0 35 15,-26-1 5-15,-18 3-19 16,-15-1-94-16,-20 1-67 16,-23 5-125-16,18 5-383 15,-60 7-573-15,-19 7 67 16,-10 3 61-16,-3 3 55 16</inkml:trace>
  <inkml:trace contextRef="#ctx0" brushRef="#br0" timeOffset="329.69">19259 5014 4628 0,'7'-1'98'0,"28"-5"2"16,39-5 5-16,43-7 13 16,46 3 13-16,36-12 13 15,15 1 33-15,1 1 29 16,-10 5 29-16,-16 0-81 15,-23 0 17-15,-31 4 19 16,-37 2 38 0,-36 0 18-16,-30 3-11 15,-18 2-11-15,-13 1-33 16,-2 1-30-16,1 1-24 16,0 0-24-16,1 1-18 15,-1 3-25-15,0-2-234 16,0 2-177-16,0 0-293 15,-5-2-992-15,-15 4 125 16,-15-5 111-16,-17 0 97 16</inkml:trace>
  <inkml:trace contextRef="#ctx0" brushRef="#br0" timeOffset="1671.59">21534 4861 2686 0,'1'9'21'0,"-1"6"19"16,0 9 22-16,0 6 10 16,0 1 17-16,0 0 31 15,5-5 63-15,7-5 47 16,14-8 22-16,16-5 19 16,20-6-2-16,16-7-11 15,9-5-16-15,4-6-5 16,1-7-13-16,-1-5-31 15,-4-2-69 1,-8 2-45-16,-11 0-28 16,-16 7-14-16,-16 2-16 15,-15 6-4-15,-9 4-16 16,-9 5-34-16,-3 2-40 16,-4 4-85-16,-6 6-149 15,-9-37-857-15,-7 47 67 16,-13-1 61-16,-7 4 55 15</inkml:trace>
  <inkml:trace contextRef="#ctx0" brushRef="#br0" timeOffset="3503.41">9907 12311 7118 0,'5'0'116'0,"9"-4"0"16,17-4 3-16,21-7-1 15,21-7 1-15,20-7 1 16,9-4 1-16,-4-3 0 16,-10 3 2-16,-20 3-225 15,-17 7-234-15,-21 8-324 16,-20 7-986-16,-27 5 128 16,-23 9 113-16</inkml:trace>
  <inkml:trace contextRef="#ctx0" brushRef="#br0" timeOffset="3727.2">9812 12446 5015 0,'-14'19'191'0,"4"1"113"15,2-4 5-15,18-1 5 16,38-14 6-16,26-17 4 16,20-4 6-1,18-8 7-15,3-3 4 0,-4-6-65 16,-16 2-146-16,-18 0-130 15,-21 4 0-15,-17 8-56 16,-22 3-246 0,-10 5-165-16,-5 0-1252 15,-4 4 140-15,1-4 121 16</inkml:trace>
  <inkml:trace contextRef="#ctx0" brushRef="#br0" timeOffset="4988.54">14570 11055 3967 0,'0'-19'102'16,"2"-5"34"0,-5-10 18-16,-6-3 11 15,-10 3 4-15,-12 4 4 16,-12 3 3-16,-17 4 2 16,-15 10 10-16,-12 7-65 15,-15 13-25-15,-7 11 1 16,-6 13 24-16,7 13 20 15,7 16 34-15,14 11 51 16,13 12 23-16,17 14 1 16,19 5-6-1,18 6-1-15,11 4-11 16,18-2-39-16,18 1-46 16,15-5-30-16,10-2-41 15,17-9-55-15,6-9-23 16,-1-13 0-16,5-14 0 15,1-17 0-15,8-17 0 16,7-14 0-16,9-19 0 16,3-18 0-16,6-21 0 15,-2-15 0-15,-3-21 0 16,-11-15 0 0,-9-11 0-16,-20-9 0 15,-26-6 0-15,-23-6 0 16,-30 5 0-16,-30 5 0 15,-30 15 0-15,-23 15 0 16,-23 23 0-16,-20 20-205 16,-9 21-204-16,77 16-1366 15,-71 19 148-15,14 9 128 16,23 7 112-16</inkml:trace>
  <inkml:trace contextRef="#ctx0" brushRef="#br0" timeOffset="8543.44">17471 13057 5551 0,'-19'3'272'0,"-1"-1"5"15,7-2 3-15,15 2 4 16,47-6 4-16,38-9 6 16,46-4 2-1,44-6 6-15,41-3 5 0,23-1-267 16,20 0-40-16,11 7 0 15,0 1 0-15,-5 3 0 16,-13 3 0-16,-22 5 0 16,-28 0 0-16,-32 4 0 15,-44 0 0 1,-44 0 0-16,-43 1 0 16,-40 2-247-16,-42 2-131 15,-36 7-236-15,-30-7-995 16,-32 19 124-16,-23 3 107 15</inkml:trace>
  <inkml:trace contextRef="#ctx0" brushRef="#br0" timeOffset="8987.53">17932 13325 5690 0,'-58'12'255'0,"-5"0"3"16,-1 1 4-16,12 0 5 15,61-6 2-15,47-7 4 16,51-3 4-16,50-3 3 16,43-5 5-16,28-8-210 15,16-6-75-15,-4 1 0 16,-17-3 0-16,-18 1 0 16,-30 2 0-16,-35 5 0 15,-40 0 0 1,-33 3 0-16,-32 7 0 15,-20 2 0-15,-12 3 0 16,-3 2 0-16,-2 2 0 16,1 0 0-16,-1 0 0 15,1-1 0-15,-2 1 0 16,0 0 0-16,3 0 0 16,0 0 0-16,0 0 0 15,0 0 0-15,0 0 0 16,0 0 0-16,-1 0 0 15,-2 0 0 1,-6 0 0-16,-5-1-146 0,-14 1-212 16,-9 0-283-1,-17-2-993-15,-12 0 127 16,-9-5 111-16</inkml:trace>
  <inkml:trace contextRef="#ctx0" brushRef="#br0" timeOffset="9639.62">10140 15773 4410 0,'-13'11'-219'0,"32"-5"-699"16,-28 4 43-1,6-2 40-15</inkml:trace>
  <inkml:trace contextRef="#ctx0" brushRef="#br0" timeOffset="10116.04">14362 15315 7148 0,'0'0'96'0,"0"0"8"16,0 0 6-16,0 0 2 15,2 0-1-15,-1 0 1 16,0 0-76-16,2 0-190 16,-1 1-138-16,-2-1-1431 15,-10 0 141 1,-9 2 121-16,-8-2 107 16</inkml:trace>
  <inkml:trace contextRef="#ctx0" brushRef="#br0" timeOffset="11615.09">12419 16536 2732 0,'-9'-1'132'0,"-7"0"22"15,0-1 9-15,-2 0 3 16,5 0 1-16,2 2-13 16,6-1-74-16,73-4-892 15,-63-4 33-15,6-7 32 16,-1-10 30 0</inkml:trace>
  <inkml:trace contextRef="#ctx0" brushRef="#br0" timeOffset="11970.9">12408 16111 5624 0,'2'-4'268'0,"2"-1"3"16,5-4 4 0,11-1 5-16,17 0 3 0,16-4 4 15,17-1 5-15,11-4 3 16,5-1 6-16,-4-2-286 15,-5-2-15 1,-14 4-182-16,-14 3-197 16,28 3-1410-16,-53 5 150 15,-21 7 129-15</inkml:trace>
  <inkml:trace contextRef="#ctx0" brushRef="#br0" timeOffset="12219.67">12423 16241 6127 0,'-4'6'219'15,"2"-5"2"-15,15 2 3 16,17-1 3 0,21-4 2-16,16-8 2 15,18-1 4-15,3-4 2 16,-2-3-227-16,-10 0-350 15,-6 0-165-15,-12-4-1146 16,-9 5 129-16,-11-3 114 16,-6-1 98-16</inkml:trace>
  <inkml:trace contextRef="#ctx0" brushRef="#br0" timeOffset="13000.43">19094 15511 4328 0,'9'-8'184'0,"0"1"175"15,-1-1 15-15,0 0 8 16,-5 1 8 0,-3 4 8-16,-8 1 7 15,-18 7 10-15,-28 14 8 16,-34 18-116-16,-38 16-91 16,-34 12-206-16,-24 10-10 15,-10 0 0-15,-7-6 0 16,2-8 0-16,12-7 0 15,25-8 0-15,26-10 0 16,41-11 0-16,37-11-125 16,47-7-226-16,44-13-199 15,48-14-1115 1,31-4 132-16,31-9 114 16,21-6 100-16</inkml:trace>
  <inkml:trace contextRef="#ctx0" brushRef="#br0" timeOffset="13179.26">18976 15786 5434 0,'-46'19'237'15,"-34"14"8"-15,-31 10 8 16,-32 14-2-16,-7 0-77 16,-9 0-152-16,3-1-121 15,18-7-367 1,12-8-909-16,28-9 91 15,28-19 83-15,30-13 73 16</inkml:trace>
  <inkml:trace contextRef="#ctx0" brushRef="#br0" timeOffset="18771.16">18755 18162 5576 0,'0'-1'271'0,"0"-1"5"15,0 1 3 1,-3 0 4-16,-14 3 4 0,-18 9 4 16,-27 8 5-16,-30 15 6 15,-34 13 3 1,-21 14-280-16,-16 6-25 15,-9 0 0-15,0-1 0 16,5-4 0-16,17-10 0 16,18-7 0-16,25-5 0 15,29-9 0-15,35-11 0 0,25-7-308 16,41-7-189-16,96-16-1226 16,-24-5 139-16,26-9 122 15,24-10 107-15</inkml:trace>
  <inkml:trace contextRef="#ctx0" brushRef="#br0" timeOffset="18990.96">18713 18434 5445 0,'-8'4'287'16,"-13"10"4"-16,-20 11 4 0,-20 10 5 15,-17 5 5-15,-21 5 3 16,-9-3 7-16,0-4 5 15,0-2 5-15,5-2-325 16,11-7-169-16,15-2-149 16,18-8-120-16,59-7-500 15,-15-6-508-15,18-8 101 16,12-10 90-16,8-5 79 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6:08:43.3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8701 2002 2571 0,'0'0'70'15,"0"0"16"1,0-2 8 0,0 2 15-16,0 0 21 0,0 0 17 15,0 0 16-15,0 0 13 16,0 0 12-16,0 0-31 31,0 0-22-31,0-2-12 0,0 2-1 16,0-2-12-16,0 0-14 0,0 0-8 15,0-2-13 1,0 0-8-16,-2-1-6 0,1 1-11 16,1 0-6-16,-2 0-3 15,1 0-6 1,-1 2-2-16,2-3-7 15,0 0-7-15,0 0-4 16,3-2-3-16,8-2-7 16,8 0 1-16,9-2-2 15,12 2 0 1,5-1-2-16,2 2-2 16,3 1 1-16,3 4-3 0,0 2 2 15,4 2 1 1,4 5 0-16,6 0-3 15,6 4 2-15,3 4 0 16,5 5 1-16,0 0-1 16,-3 1 2-16,-3 1-3 15,-6-1 1 1,-4-3-2-16,-6-4 4 16,-4 0-2-16,-3-7 1 15,-1-2 0-15,2-4 2 16,-1-4 0-16,6-1-4 15,-2-5 3-15,2-1 1 0,-2-3 1 16,-1 1-3-16,-4 0 1 16,1 0 0-1,-3 1-1-15,-1 1-1 0,2 2-1 16,1 0 4 0,2 2-2-16,2 4-1 15,0 1 0-15,-2 1-1 16,1 1 2-1,-4 1-2-15,-2 2 1 16,0-1 0-16,-1 1 1 0,5 1-1 16,5-1 3-16,2-3-3 15,3 0 0 1,1 0 2-16,1 0-2 16,0 0 0-16,-2-1 1 15,-1 1-1-15,-3-2 0 16,1 2 0-16,-5-1-2 15,-5 1 2-15,3 0-1 16,-2-1 1-16,-3 2 0 16,0 2 0-1,0 2 0-15,0 6-2 0,0 1 1 16,-1 5-1-16,0 1 2 16,-3-3-1-1,7 1 1-15,3-6 0 0,8-1 0 16,6-5-1-1,3-3 0 1,4-1 2-16,-4-2 0 0,-3-1 2 16,-6 0-2-16,-7-3 1 15,-6 1-1-15,-11 0 1 16,-5-1-3-16,-5 2 2 16,-8 2 0-16,2 0 1 15,-3 0-1-15,-2 2-3 16,0-2 4-16,-1 2 1 15,3-2 6 1,-2 2 1-16,2 0 6 16,-3-1 4-1,-1 0 0-15,-5-2-1 0,0 2 0 16,-3-2 3-16,-3 3-4 16,0-1-22-16,-3 1-124 15,33 0-441-15,-31 0-435 16,-4-3 50-16,-6-3 47 15,-7-7 42 1</inkml:trace>
  <inkml:trace contextRef="#ctx0" brushRef="#br0" timeOffset="4504.1">16005 1940 2839 0,'-4'0'76'15,"-1"0"19"-15,0 0 15 16,-1-1 21-16,3 1 21 16,2 0 20-16,-1-2 13 15,2 0 14 1,-1-4 6-16,2 0-42 15,5-4-32-15,11-1-16 16,12-2-9-16,18 0-19 16,15-2-20-16,14 0-15 15,11 3-9-15,6 4-12 16,9 2-7 0,2 5 1-16,-1 3-3 0,0 6-4 15,-3 2-5-15,-2 3-3 16,-2 2-1-16,1-1-4 15,0-1-4 1,-1-4 1-16,-5-1 3 16,0-2-2-16,-9 0-1 15,-1-4 1-15,-4 1 0 16,-2 1 1-16,-5-1-1 16,1 1-1-16,4-1 1 15,0-2 1-15,6-1-3 16,3 0 0-16,-2 0 4 15,2 0-3-15,-3-3 0 16,-3 2 0-16,-3-2-1 16,-3 0 1-1,-2 2 0-15,-4 1 2 16,-1-2-2-16,-7 4 1 16,-2 2-2-16,-1 2 0 15,1 0 0-15,0 2 1 16,4-1-1-16,2 0-1 15,1-3 0-15,5 0-1 16,0-4 1 0,2 0 1-16,1 0-1 0,0 0 3 15,-4 0 0-15,1 0-3 16,-3-4 1 0,-4 1-2-16,-2-2 3 15,-3 0 0-15,-4-1 0 16,0 3-2-1,-3 0-4-15,1 3-12 0,0 2-7 16,3 3-8-16,-3 1-6 16,0 2-3-16,0 1-6 15,-1 3 0-15,-1-7 0 16,4 2-1-16,3-4 9 16,-2-2 6-16,5-1 9 15,3 0 10-15,2 0 6 16,4-3 4-1,0 2 1-15,0-2 0 16,-2 1-3-16,-3-2 0 16,-6 4-3-16,-2 0 0 15,-4 0-1-15,1 0 1 16,-5 0-2 0,3 2 1-16,-1 0 0 0,1 3 1 15,4-1 3-15,2 1 2 16,6 0-2-16,5-1 1 15,4 2 1-15,3-2-1 16,2 2 2 0,2 0-1-16,-1 0 1 15,-3-3 0-15,-2-2 2 16,-2 1 1-16,-7-4 2 16,-4 2 0-16,-2 0 5 15,-3 0 10-15,-4-1 9 16,-4 0 4-16,1-2 8 15,-7-2 2-15,-1 1-1 16,-2 0 2-16,-1 0-1 16,-3 3 2-16,-2-2-3 15,-3 1-6 1,-1 0-10-16,-4 0-5 16,-5-2-3-16,2 4-1 15,-6-4-2 1,-2 2-2-16,-2 1 0 0,-1-2-5 15,-4 2-19 1,0-1-60-16,-3 2-122 0,2-8-879 16,-3 3 57-16,0-7 53 15,-3-5 49-15</inkml:trace>
  <inkml:trace contextRef="#ctx0" brushRef="#br0" timeOffset="10531.45">26937 1045 3248 0,'1'0'135'0,"1"-1"30"16,0 1 28-16,2-1 37 15,-4-2 33-15,4 0 67 16,-1-1 64-16,-3 0 57 15,0-1 46-15,0 2-104 16,2 2-22 0,-4 0-29-1,2-2-28-15,2 3-35 0,-2 0-34 16,0 4-72-16,2 4-66 16,0 6-58-16,1 7-37 15,-3 7-12-15,5 4 0 16,-3 1 0-1,0-2 0 1,-2-2 0-16,2-6 0 0,1-4 0 0,-3-6 0 31,4-5 0-31,0-4 0 0,3-3 0 16,5-4 0-16,5-2 0 0,4-6 0 16,6-2 0-16,-2-5 0 15,2-2 0 1,-6 4 0-16,2 1 0 15,0 6 0-15,0 2 0 16,-4 5 0-16,1-1 0 16,-4 6 0-16,0 1 0 15,-3 4 0-15,5 2 0 16,-4 1 0 0,0 4 0-16,3-2 0 0,-1-4 0 15,4-1 0 1,3-2 0-16,2-3 0 0,-1-2 0 15,1-2 0 1,-1-2 0-16,-3-5 0 16,-5-3 0-16,-5-9 0 15,-7-9 0-15,-2-4 0 16,-6-8 0 0,-1-4 0-16,-5 3 0 15,-4 1 0-15,-9 5 0 16,-6 9-30-16,-7 4-240 0,-6 8-112 15,-2 9-200-15,4-43-1019 16,7 51 122-16,10 3 106 16,16-1 95-1</inkml:trace>
  <inkml:trace contextRef="#ctx0" brushRef="#br0" timeOffset="11074.11">26904 1574 3745 0,'0'0'189'15,"2"-2"7"-15,13 1 52 32,17-2 104-32,20-1 72 0,19-3 24 0,13-1 10 15,3 1 10 1,-4 0 13-16,-8 1-154 0,-10 0-58 15,-9 0-1 1,-8 1-57-16,-11 1-121 16,-13-2-73-16,-7 2-17 15,-11 0 0-15,-2 1-128 0,-4 1-204 16,-4 0-137 0,0 2-329-16,-14 0-683 15,-12 0 106-15,-8 0 93 16,-6 2 82-16</inkml:trace>
  <inkml:trace contextRef="#ctx0" brushRef="#br0" timeOffset="11377.35">26938 1712 3091 0,'-5'5'180'0,"0"1"51"15,7 0 37-15,14-2 112 16,26-3 69-1,15-1 45-15,20-3 20 16,7 1 13-16,4-2 16 0,-11 0-94 16,-7-2-104-1,-12 1-54-15,-10-1-40 16,-13 2-131-16,-13 0-71 16,-6 2-40-1,-9-3-9 1,-5 3 0-16,-2 0 0 0,0 0-90 15,0-3-276-15,54 1-578 0,-43-7-622 16,12-5 117-16,11-5 103 16,18-6 91-1</inkml:trace>
  <inkml:trace contextRef="#ctx0" brushRef="#br0" timeOffset="12425.46">29474 1149 2333 0,'-1'2'86'0,"1"0"6"0,0 0 20 16,0 1 21-16,0-2 24 16,0-1 34-16,0 0 33 15,0 0 15 1,0-1 5 0,1 1-77-16,-1-2-8 0,0-2-4 15,0-2-18-15,2-3-23 16,-2-3-24-16,0-3-35 15,-2-1-34-15,-4-1-13 16,-6-1-2-16,-4 3-4 16,-7 2-2-16,-5 6-1 15,-2 4-3-15,-2 2-1 16,-4 5 4-16,-2 8-2 16,-1 7 3-16,-2 6 1 15,4 11 4-15,6 9 2 16,5-1 5-16,8 6-1 15,5-2 3 1,9 0 3-16,2-5 4 16,5-3 4-16,3-7 2 15,3-7 11-15,-1-7 19 16,4-8 18 0,5-8 14-16,1 1 32 0,3-10 13 15,2-5 3-15,2-6 6 16,-2-5 9-16,5-6 0 31,-2-1 5-31,-1 6-9 0,-2 3-16 0,-1 6-9 16,-3 5-34-1,-3 4-15-15,-2 2-10 16,1 7-7-16,-2 5 0 16,-2 9 13-16,-2 6 33 15,-3 3 21-15,-3 4 8 16,-3-2-9-16,0-4 2 15,0-2 1-15,0-4 6 16,0-2-5-16,0-2-105 16,0 0-260-16,0 2-269 15,0-32-1165-15,0 25 134 16,0-2 114-16,0-4 102 16</inkml:trace>
  <inkml:trace contextRef="#ctx0" brushRef="#br0" timeOffset="12747.16">28914 1752 3365 0,'-5'0'210'0,"3"0"79"16,0 0 91-16,8 0 64 15,18 0 34-15,17 0 11 16,15-1 12-16,14-1 15 16,5-1 12-16,1 3-143 15,-6-4-97-15,-7 1-91 16,-8 1-103-16,-10 0-67 16,-11 0-27-1,-12-4 0-15,-6 2 0 16,-9 0-42-16,-5 0-257 15,-1 1-139-15,-4 2-252 16,-11 0-858-16,-12-1 114 16,-5 2 102-16,-10 0 88 15</inkml:trace>
  <inkml:trace contextRef="#ctx0" brushRef="#br0" timeOffset="13114.82">29006 1827 3226 0,'0'3'191'16,"0"0"48"-16,6-2 82 16,13 2 76-1,14-2 57-15,12-2 33 0,14 1 20 16,5 0 15-16,-2 0 12 16,-6 0-121-1,-6 0-93-15,-9 0-49 16,-12 0-97-16,-8 0-82 15,-10-2-58-15,-6 1-25 16,-3 0-9 0,-2-2 0-16,0 0 0 15,1-1 0-15,-1 1 0 16,0-1 0-16,0 1-140 16,0 2-214-16,3-1-230 15,-3-62-1067-15,2 55 129 16,-1-2 114-16,-1-3 98 15</inkml:trace>
  <inkml:trace contextRef="#ctx0" brushRef="#br0" timeOffset="41544.63">11992 3625 1585 0,'-2'3'128'16,"1"0"36"-16,-1 0 4 0,1 0 13 15,0 2 45 1,-1-5 26-16,2 0 17 0,-2 1 32 16,2-1 33-16,-3 0 13 15,3 0-95-15,-1 0-20 16,-1 0 13 0,-1-1 9-16,3-3-38 15,0-1-14 1,-2-3-6-16,4-3-28 0,-2-1-26 15,2-2-23-15,7-1-37 16,8-3-12-16,6 1-11 16,8 0-22-1,9 5-8-15,2 1-15 0,4 4-5 16,4 3-5-16,2 1-7 16,0 6-8-1,1 5 7-15,-1 4 6 16,-2 6-11-1,-1 3 9-15,-1 2 1 0,-2-1 1 16,-4-4 3-16,0-4 7 16,-2-4-2-16,1-6 12 15,3-3-5-15,4-1-6 16,1-7-3-16,7-3-6 16,-2 1-2-1,1-5 6-15,-5 1-4 0,2 1-4 16,-7 2 4-16,0 2-7 15,-5 3-1 1,1 3-1-16,0 0 10 16,1 2-3-16,0 3 5 15,2 1-3 1,4 2-2-16,2 0 2 0,0-1-5 16,1-2 8-16,-4-2 11 15,-4-2 18-15,-2-2 38 16,-5-1 16-16,-3-2 22 15,-5-2 12-15,-9-2 8 16,-1 2 5-16,-9 3-30 16,1 1-202-1,-6 0-205-15,2 2-1258 16,1 2 116-16,4-2 102 16,3-1 91-16</inkml:trace>
  <inkml:trace contextRef="#ctx0" brushRef="#br0" timeOffset="43808.01">19055 3655 2186 0,'-9'0'128'31,"-3"0"17"-31,-4 0 17 0,-6 1 17 0,4-1 17 16,1 0 19-16,0 0 25 0,1 1 20 15,3 1 18 1,5-2-101-16,0 1-25 0,5-1-14 16,2 0 11-16,5 0 26 15,21 0 36 1,27 0 36-16,35 0 20 15,40-4 6-15,43-5 2 16,34 0 4 0,28-4-4-16,21-3-1 0,18 4-22 15,4 0-82-15,-8 2-106 16,-7 1-128 0,-20 5-92-16,-31-5-40 0,-25 2-18 15,-31 0-3 1,-33 1 2-16,-31 0 5 15,-30 0-2-15,-23 2 40 16,-17 1 50-16,-13-1 61 16,-9 3 41-16,-4-1 2 15,-9 1-39-15,-5 0-88 16,-6 1-131-16,-6-3-840 16,-10 4 63-16,-8-1 56 15,-12-1 51-15</inkml:trace>
  <inkml:trace contextRef="#ctx0" brushRef="#br0" timeOffset="44241.58">19208 3927 3963 0,'57'0'145'0,"41"-6"21"16,51-3 14-16,53-2 6 15,27-2 2 1,27-5 3-16,13 1-1 15,-5 5-17-15,-10 0-28 16,-15 2-146-16,-30 4-67 16,-37-1-62 15,-42-1-44-31,-44 3-15 16,-42-1-19-16,-34-2-8 0,-34 2-38 0,-26-1-70 0,-15 0-134 15,-19-2-298-15,-15 5 29 16,0 1 28-16,3 2 26 15</inkml:trace>
  <inkml:trace contextRef="#ctx0" brushRef="#br0" timeOffset="52842.81">12241 7437 3096 0,'18'0'71'0,"7"-4"14"0,13 0 10 16,12 0 20-16,1-1 16 16,7 2 23-1,7 0 18-15,4 2 17 0,0 1 14 16,2 0-33-16,-1 0-13 15,0 0-6-15,-5 0-2 16,-2 0-10 0,-2 0-11-16,-5 0-13 15,-3-2 5-15,2 1 12 0,5-3 2 16,1-2 11 0,2-2-8-16,4-2 0 15,1-1-5-15,-3 1-2 16,-2 3-9-16,2-1-10 15,-6 4-21-15,1 3-28 16,-2-1-14 0,-6 2-25-16,0 3 1 0,-1 1-13 15,-4 4 1-15,1 1-6 16,-1 6 1 0,0-1-4-16,0 0 8 15,3-3-4-15,3-1-1 16,-1-4 1-16,4-2-6 15,1 0 6-15,-1-3-3 16,-3-1 3-16,3-1 3 16,-4-2 2-16,-2 2-10 15,-2-3 7-15,1-1-6 16,-5-1 2-16,1 1-2 16,-4 2-4-16,-3-1 4 15,-5 1-6 1,3 2 7-16,0 1-6 0,1-3 3 15,4 2 0-15,1-1 1 16,1-1-4-16,-1 1 6 16,-3-1 5-1,-6 1 7-15,-4-2 45 16,-10 0 19-16,-3 0 35 16,-6 3 2-16,-3-2-4 15,-1-1 9 1,-1 4-111-16,0-3-277 0,8-3-1458 15,6-1 141-15,11-9 122 16</inkml:trace>
  <inkml:trace contextRef="#ctx0" brushRef="#br0" timeOffset="54060.1">27463 5831 4419 0,'0'-3'167'15,"0"0"29"-15,0-1 25 16,0 1 18-16,0 3 3 15,0 0 7-15,0-3 23 16,-6 6 38 0,-4 4 45-16,-5 6-108 15,-8 6-31-15,-6 10-29 16,-5 6-24 0,2 5-14-16,-1 4-1 0,8 4-4 15,7-1-20-15,9 1-36 16,7 0-43-16,10-3-35 15,7-1-10-15,8-4 0 16,8-4 0 0,9-5 0-16,5-5 0 0,4-8 0 15,7-5 0 1,-1-9 0-16,0-3 0 0,-1-5 0 16,-4-11 0-1,-8-7 0 1,-8-11 0-16,-9-13 0 0,-10-11 0 15,-7-7 0-15,-9-7 0 16,-14-1 0-16,-9 6 0 16,-9 6 0-16,-7 12 0 15,-7 13 0 1,-2 16-191-16,1 9-193 0,14 12-448 16,2 12-732-16,13 3 116 15,8 0 103-15,11 2 91 16</inkml:trace>
  <inkml:trace contextRef="#ctx0" brushRef="#br0" timeOffset="54557.64">27544 6134 4411 0,'-5'-2'334'0,"1"1"32"16,4 1 6-16,6-3 7 15,27 2 9-15,22-4 6 16,24 4 9-16,24-2 8 15,9 3 10-15,0 0-139 16,-10 1-252 0,-12-2-30-16,-15 1 0 0,-20 0 0 15,-14 0 0-15,-17 0 0 16,-11 0-270-16,-10 0-237 16,-2-59-1225-16,-1 49 142 31,4-4 123-31</inkml:trace>
  <inkml:trace contextRef="#ctx0" brushRef="#br0" timeOffset="55063.74">29658 5877 5503 0,'4'-14'282'0,"-1"-5"3"15,0-1 3-15,-2-3 6 16,-9 4 5-16,-9 4 3 16,-7-1 5-16,-8 2 6 15,-12 0 5-15,-6 6-318 16,-4 5 0-16,-1 4 0 15,0 9 0-15,6 6 0 16,7 8 0 0,10 4 0-16,11 5 0 15,12 4 0-15,13 4 0 0,12 2 0 16,14 4 0 0,11 3 0-16,6 3 0 15,5 0 0-15,-7 1 0 16,-7-2 0-16,-11-1 0 15,-11-7 0-15,-12-7 0 16,-10-8 0-16,-18-6 0 16,-14-11 0-16,-15-7 0 15,-12-9 0-15,-10-7 0 16,6-7-70-16,2-5-364 16,14-30-1370-16,17 19 152 15,16-1 132-15,12 0 115 16</inkml:trace>
  <inkml:trace contextRef="#ctx0" brushRef="#br0" timeOffset="59566.54">14562 9869 3000 0,'0'0'58'0,"0"2"20"32,0-2 10-32,0 1 9 0,0-1 19 0,0 0 23 15,2 0 23-15,-2 0 25 16,0 1 23-1,0-1-10-15,0-1-16 0,0 1-4 16,0 0 8 0,0 0 54-16,0 0 40 15,0 0 33-15,0 0 18 16,2 0-4-16,-2-3-16 0,4-1-16 16,3 0-14-16,5-4-13 15,5-2-18 1,6-1-64-16,8 1-69 15,3-2-58-15,4 5-41 16,6-1-20-16,0 4 0 16,-1 3 0-16,-5 1 0 15,2 1 0-15,-4 5 0 16,2 2 0 0,-5 4 0-16,0 4 0 0,-1 2 0 15,0-1 0-15,1-2 0 16,-1-2 0-16,0-3 0 15,-1-2 0 1,1-3 0-16,0-1 0 16,-1-2 0-16,3-2 0 15,1 0 0-15,2-3 0 16,3 0 0 0,1-1 0-16,1-2 0 15,3-4 0-15,-2-1 0 0,2 0 0 16,-6 2 0-16,-2-1 0 15,-3 5 0 1,-8 1 0-16,-2 1 0 16,-3 3 0-16,1 0 0 15,1 1 0 1,5 3 0-16,2 2 0 0,3 2 0 16,5 4 0-16,4-1 0 15,3-3 0-15,2-3 0 16,2 0 0-16,3-5 0 15,2 1 0 1,-2-2 0-16,3-1 0 16,1 1 0-16,-3-2 0 15,-5 0 0-15,-2 0 0 0,-4 0 0 16,-4 0 0 0,-1 2 0-16,-4-1 0 15,-1 4 0-15,-2 1 0 16,1 3 0-1,2 2 0 1,0 3 0-16,5 2 0 0,4-1 0 0,8 0 0 16,6-3 0-1,7-2 0-15,5-4 0 16,2 0 0-16,1-5 0 0,0 1 0 16,0-6 0-1,-3 1 0-15,-2-4 0 16,-4-2 0-16,-3 1 0 15,-7 1 0-15,-1 2 0 16,-8 4 0 0,-1 1 0-16,-5 2 0 0,4 1 0 15,3 1 0-15,3-2 0 32,6 3 0-32,3 0 0 0,4-1 0 15,0 1 0-15,7-1 0 0,-1-1 0 16,2 0 0-1,0 0 0-15,-1-1 0 16,-1 1 0-16,-6 0 0 16,-6 1 0-16,-3-1 0 15,-11 2 0 1,-10 0 0-16,-7 0 0 0,-4-1 0 16,-9 2 0-1,-1-3 0-15,1 0 0 0,2 1 0 16,1-1 0-16,4 0 0 15,3 0 0-15,-1 0 0 16,0 0 0 0,-5 0 0-16,1 0 0 15,-5 0 0-15,-4 0 0 16,-3 0 0 15,-2 0 0-31,-1 0 0 0,0 0 0 0,0 0 0 16,1 0 0-16,3 0 0 0,-1 0 0 15,0 0 0-15,2 0 0 16,-2 0 0-16,-2 0 0 31,-1 0 0-31,2 0 0 0,-2 0 0 16,-3 0-325-16,-8 0-262 16,4-11-1108-16,-20 3 136 15,-9-4 118-15,-3-4 103 16</inkml:trace>
  <inkml:trace contextRef="#ctx0" brushRef="#br0" timeOffset="69500.81">15543 8639 558 0,'2'3'237'16,"-2"-3"11"-16,0 4 28 16,1-1 22-16,1-2 11 0,-2 0 13 15,0 0 18 1,3 1 25-16,-3-1 24 0,0 1-205 31,0-1-14-31,1-1 5 0,-1 0-10 16,0 0-5-16,2 0 4 15,-2 0 3-15,0 0-1 16,0 0-6-16,0 0-5 16,0 0-10-16,0 0 13 15,0 0 30-15,0 0 35 16,0 0 39-16,0-1 11 16,0-1 19-1,0-2-6-15,0-1-9 0,1-2-12 16,0-4-16-1,1 0-35-15,4 0-53 0,2-2-52 16,5 2-58 0,4-1-21-16,7 0-30 15,6-3 0-15,6 3 0 16,2 0 0-16,4 3 0 16,-6 2 0-16,-1 1 0 15,-5 5 0-15,-3 1 0 16,-2 1 0-16,-1 5 0 15,1 4 0 1,-2 2 0-16,0 6 0 16,1 3 0-16,1-3 0 15,-3 0 0-15,1 0 0 0,-2-3 0 16,-2-1 0-16,-1 0 0 16,-1-4 0-1,-3-3 0-15,4 1 0 16,1-7 0-16,4 2 0 0,1-2 0 15,6-1 0 1,2-1 0 0,3-2 0-16,1 2 0 15,2-4 0-15,2 0 0 16,-3 1 0-16,-2-3 0 16,0 3 0-16,-3 3 0 15,-3-1 0-15,-4 1 0 16,3 5 0-16,-2 3 0 0,-3 2 0 15,3 5 0-15,0 2 0 16,0-2 0 0,0 0 0-16,3-5 0 15,0-2 0-15,-2-4 0 16,5-2 0-16,0-1 0 16,-1-1 0-16,1-2 0 15,0 1 0 1,-2-2 0-16,-1 0 0 15,-3 0 0-15,-3 2 0 16,2 0 0-16,-1 2 0 16,1 0 0-16,1 2 0 0,2 0 0 15,2 2 0 1,3 2 0-16,0-1 0 16,-1-1 0-1,-3-1 0-15,0-3 0 0,-5 0 0 16,1-1 0-16,-5-1 0 15,-3 0 0 1,-1-3 0-16,-4 1 0 0,-3-2 0 16,0 2 0-16,-4 0 0 15,-2 1 0 1,-2-1 0-16,1 4 0 0,-1-1 0 31,-1 1 0-31,2 0 0 0,-2-1 0 16,0 1 0-16,0-1 0 15,0 1-366-15,6-2-458 16,-1-11-797 0,7 6 124-16,9-5 110 0,29-3 97 15</inkml:trace>
  <inkml:trace contextRef="#ctx0" brushRef="#br0" timeOffset="70757.03">19461 8555 925 0,'0'5'260'16,"0"-1"58"-16,2 0 68 0,-2-1 49 15,0-3 40-15,0 0 69 16,0-1 91-16,0 1 91 15,0 0 56-15,0-2-277 32,0 2-19-32,0-4-59 0,0 0-72 0,1-1-48 15,2 0-33 1,1-3-69-16,8-2-92 16,-1 2-80-16,7-1-33 31,2 0 0-31,5 0 0 0,-1 2 0 15,3 1 0-15,1 3 0 0,-5 1 0 16,0 4 0-16,-3 0 0 16,-1 2 0-16,1 2 0 15,-1 0 0-15,0 3 0 16,1-4 0 0,0 0 0-16,-2-4 0 15,2 2 0-15,-4-3 0 16,1 0 0-1,-1 0 0-15,0-3 0 0,-1 2 0 16,0-1 0-16,-3-2 0 16,1 2 0-16,-3-2 0 15,0 2 0 1,1 1 0-16,1 1 0 0,1 0 0 16,4 0 0-1,1 0 0-15,-1 0 0 0,3 0 0 16,-1 0 0-1,0 0 0-15,-1-2 0 16,-3-2 0-16,-1 3 0 16,-3-3 0-16,-4-1 0 15,-1 0 0-15,-3 0 0 16,1 2 0-16,-3 0 0 16,1-1 0-16,-2 0 0 15,0 4 0 1,0-2-14-16,0 2-344 0,0 2-288 15,0-4-265-15,-5-19-518 16,-2 19 98 0,-1 0 88-16</inkml:trace>
  <inkml:trace contextRef="#ctx0" brushRef="#br0" timeOffset="76024.49">27104 6455 159 0,'0'0'181'16,"0"0"55"-16,0 0 56 0,0 0 45 15,0-2 41 1,0 0 55-16,0-2 41 0,0-1 38 15,0-2 38-15,0 1-100 16,0 1-55 0,0-1-35-16,0 2-59 15,0 3-74-15,0 0-50 16,-5 4-57-16,-15 13-31 16,-23 10-28-16,-22 14-24 15,-27 15-21-15,-25 11-23 16,-13 2-27-16,-8 2 1 15,4-7 33 1,9-1 7-16,14-8 3 16,19-8-4-16,18-9-3 15,18-4 2-15,20-11 0 16,15-7 17-16,11-4 12 16,8-7 15-16,3-4-3 15,4 2 5-15,2-2 0 16,4-2 7-16,2-1 0 15,0 2 1-15,-5-1-16 16,-4-2-59 0,-2 4-15-16,-12 6-13 0,-11 13 8 15,-12 13 17 1,-9 11 24-16,-9 18 13 16,6 0 21-16,12 0 23 15,17-4 40-15,12-8 49 16,21-6 18-16,21-11 1 15,20-6-52 1,15-8-78-16,19-8-56 0,-2-6-33 16,2-8-21-16,-12-8-21 15,-12-12-30-15,-12-10-8 16,-16-15-13-16,-15-10 5 16,-15-4 63-16,-10-7 67 15,-14 5 49-15,-9 3 2 16,1 8-26-1,-1 13-111-15,7 9-224 16,24 0-366-16,16 13-459 16,28-1 64-16,17-1 58 15</inkml:trace>
  <inkml:trace contextRef="#ctx0" brushRef="#br0" timeOffset="76529.6">27330 6523 4510 0,'2'-2'39'0,"6"2"12"16,7 7 9-16,14 10 9 16,18 19 16-1,16 12 9-15,13 15 2 0,6 8 3 16,3-2-1-16,-11-1-36 31,-11-7 3-31,-14-6-13 0,-17-7-8 0,-13-13-6 16,-11-6-8-1,-13-7-6-15,-13-5 1 0,-16-2 4 16,-15 5 3 0,-16 7-2-16,-9 9 18 15,2 9 31-15,11 6 27 16,15 8 21-1,14-5 5-15,18-3 11 0,14-2 11 16,12-8 0-16,13-7 4 16,17-8 4-1,7-6-28-15,12-8-35 0,1-8-28 16,-6-5-15-16,-12-8-11 16,-8-9 14-1,-15-11 11-15,-13-9 20 16,-3-14-6-16,-13-8-3 15,-11-7 6-15,-4 0-78 16,-3 2-226-16,-7 3-214 16,17 5-365-16,6 3-653 15,5 0 102-15,15 10 89 16</inkml:trace>
  <inkml:trace contextRef="#ctx0" brushRef="#br0" timeOffset="77117.06">27701 6447 4131 0,'26'-5'83'16,"20"5"19"-16,23 8 12 16,22 15 5-1,14 21 6-15,3 14 4 0,-7 10 4 16,-5 4 2 0,-7-1 10-16,-7-5-35 0,-8-8 22 15,-4-9 25-15,-9-11 46 16,-10-10 61-16,-14-7 16 15,-11-10-1 1,-12-1 0-16,-8-7 4 16,-4-2-8-16,-8 6-21 15,-11 8-54-15,-14 14-48 16,-13 16-62-16,-11 15-73 16,-2 12-17-16,11 5 0 15,16-1 0-15,15-6 0 16,21-6 0-16,17-10 0 15,18-6 0-15,14-8 0 16,10-8 0 0,8-8 0-16,-1-11 0 0,-5-8 0 15,-11-12 0 1,-13-14 0-16,-12-13 0 16,-17-11 0-16,-9-12 0 15,-19-9 0-15,-15-1-185 16,-16-1-177-16,-12 5-281 15,-19-6-978 1,-5 13 124-16,-6 0 110 0,-2 9 97 16</inkml:trace>
  <inkml:trace contextRef="#ctx0" brushRef="#br0" timeOffset="78186.29">26019 7638 5165 0,'0'0'27'16,"-7"4"17"0,-15 11 18-16,-16 21 69 0,-12 17 70 15,-20 22 36-15,-6 15 5 16,2 4 3-16,5 0 7 16,8-7-15-16,9-10 13 31,8-12-11-31,14-15-2 0,11-14-65 15,9-13-73-15,2-8-39 16,10-11-1-16,0-8-1 16,4-6-4-16,-4-3-7 15,2 1-14-15,1 1-7 16,-3 5-12-16,-2 6-14 16,-8 10 0-16,-3 11 0 15,-3 11 0-15,2 9 0 16,1 9 0-16,11-5 0 15,14-2 0-15,15-7 0 16,11-8 0 0,14-11 0-16,11-8 0 0,0-5 0 15,-4-11 0 1,-7-8 0-16,-11-8 0 0,-12-8 0 16,-8-9 0-1,-11-2 0-15,-7-5 0 31,-7 2 0-31,-5 3 0 0,-3-1 0 0,-2 1-255 16,7 1-172-16,5-1-309 16,36-10-826-1,-9-4 117-15,16-7 102 0,4-7 91 16</inkml:trace>
  <inkml:trace contextRef="#ctx0" brushRef="#br0" timeOffset="78624.88">26264 7575 4218 0,'4'0'87'16,"5"3"31"-16,11 9 14 15,7 12 12-15,13 11 5 16,8 9 5-16,1 7 5 16,1 0-1-16,-8-5 3 15,-4-5-60-15,-9-5-32 16,-8-9-32-16,-5-7-12 15,-10 0-9 1,-5-5 12-16,-6 5 15 0,-9 5 28 16,-9 8 54-16,-3 9 31 15,-3 9 19 1,4 6 12-16,9 3 7 0,11-3 12 16,6-3 8-1,7-8-11-15,8-9-3 16,9-11-32-16,3-10-48 15,7-11-33 1,-1-7-20-16,-7-12-11 0,-10-9-5 16,-7-11-14-16,-6-12-6 15,-8-5-6 1,-12-1-16-16,-7 3 1 0,1 10-265 16,-5 10-212-1,18 6-466-15,2 7-567 16,17 0 108-16,14-1 96 15,19-1 84-15</inkml:trace>
  <inkml:trace contextRef="#ctx0" brushRef="#br0" timeOffset="79179.45">27522 7705 4936 0,'4'-4'25'16,"2"2"11"-16,6 10 6 15,5 13 3 1,7 18 6-16,5 12 0 0,2 14 3 16,5 2 1-16,-5-3 8 15,0-5 6-15,-5-9 65 16,-7-9 49-16,-2-8 48 15,-7-11 43 1,-5-6-3-16,-3-9 4 16,-2-2 1-16,-3-2 3 15,-11 1-6 1,-16 5-29-16,-8 6-73 0,-16 6-66 16,-5 9-57-16,-1 10-48 15,6 1 0-15,9 4 0 31,9-3 0-31,12-7 0 0,10-6 0 0,12-4 0 16,11-8 0-16,13-2 0 16,7-4 0-16,5-3 0 15,7-4 0 1,-6-3 0-16,-7-2 0 16,-9-7 0-16,-2-3 0 15,-11-8 0-15,-2-5 0 16,-4-6 0-16,-4 0 0 15,-9 4 0-15,3 1-204 16,-1 4-280 0,40-12-1271-16,-27 7 146 0,7-9 125 15,16-9 109-15</inkml:trace>
  <inkml:trace contextRef="#ctx0" brushRef="#br0" timeOffset="79630.84">27754 7519 4549 0,'34'12'59'0,"16"11"4"15,17 11 2-15,15 14 6 16,-11 6 7-16,-2 2 3 15,-13 3 9-15,-12-6 20 16,-10-3 24-16,-11-9 53 16,-7-9 19-16,-7-6 46 15,-2-7 39 1,-4-7 0-16,0-2-1 0,-2 3-2 16,-1 6-4-1,-9 8-18-15,0 8-24 16,-4 12-91-16,-1 5-53 15,3 0-53-15,7-1-45 16,3-3 0 0,6-8 0-16,4-11 0 0,3-8 0 15,3-8 0-15,5-11 0 16,-2-4 0-16,-4-12 0 16,-4-9 0-16,-7-10 0 15,-1-10 0-15,-2-11 0 16,-8-6-294-1,5-7-354-15,9-19-1039 16,-7-3 135-16,2-5 117 0,18-1 102 16</inkml:trace>
  <inkml:trace contextRef="#ctx0" brushRef="#br0" timeOffset="80705.1">25864 7121 2281 0,'6'-3'158'16,"1"0"46"-16,-3-1 43 15,1-1 15-15,-8 2 7 0,-14-1 18 16,-16-2 28-1,-22 1 38-15,-21-4 73 16,-24 0-93-16,-7 2-34 16,-3-1-44-16,3 4-49 15,12 2-56-15,20 0-109 16,23 1-158-16,29 1-270 16,33-8-870-1,24 6 78-15,24-3 69 0,29-7 64 16</inkml:trace>
  <inkml:trace contextRef="#ctx0" brushRef="#br0" timeOffset="81509.73">27595 7415 840 0,'-31'2'254'16,"-9"-2"55"-16,-16 0 64 0,-14-4 53 15,10-6 34 1,3-2 30-16,5-3 25 0,14-3 19 16,9 2 24-1,8 1-214-15,12 3-85 16,5 5-108-16,2 2-148 0,6 2-167 31,5 3-214-31,3-1-214 16,3-2-370-16,4 3 46 0,6-1 43 15,1-1 40-15</inkml:trace>
  <inkml:trace contextRef="#ctx0" brushRef="#br0" timeOffset="82133.08">28908 7522 2315 0,'10'0'226'0,"11"0"40"0,13-2 32 31,12 0 15-31,8-3 16 0,12-3 25 16,5-1 16-16,5-2 10 16,0 2 39-16,-1-3-186 15,-6 2 40-15,-10 2 16 16,-8-1 4-16,-12 1-8 15,-10 1-10 1,-10 0-16-16,-8 2-8 0,-5 1 0 16,-3 0-33-16,-3 2-59 15,0 1-61-15,0-1-61 16,0 2-37-16,0 0 0 16,0 0 0-1,0 0 0-15,0 0 0 16,0 0-316-16,3 0-287 15,1-6-262 1,3-8-27-16,8-2-348 0,-5-2 75 16,4-1 69-1,2 4 61-15</inkml:trace>
  <inkml:trace contextRef="#ctx0" brushRef="#br0" timeOffset="82635.16">30206 7280 457 0,'0'2'442'15,"0"-2"51"1,0 0 120-16,2 0 124 16,-2-8 32-16,0 7 31 15,0-1 35-15,1 5 39 16,-1 12 39-16,-3 5-405 16,-3 10-176-16,-3 7-51 15,-6 2-144-15,-5 0-137 16,1-4 0-16,-4-4 0 15,-3-1 0-15,3-2-334 16,5-3-315 0,4-12-263-16,8-2-526 0,5-3 99 15,7-8 90 1</inkml:trace>
  <inkml:trace contextRef="#ctx0" brushRef="#br0" timeOffset="83048.35">30189 7324 1865 0,'30'-14'368'0,"7"-1"32"16,7 3 32-1,6 3 16-15,-18 9 18 16,-4 15 21-16,0 9 25 0,-4 1 23 16,-1 4 25-16,-4-1-387 15,0-3-37 1,-1-4-18-16,0-5-8 0,0-6 14 15,0-4 10-15,1-3-1 16,-2-6-7-16,-4-9-5 16,-1-7-4-16,-1-8 1 15,-2-11 14 1,0-8-11 0,2-6-20-16,-2-3-18 0,-1 6-22 15,1 10-8-15,-5 8-6 16,-2 10-5-16,-1 11-3 15,-1 6-10-15,0 2-29 16,0 8-189-16,0 9-144 16,0 9-137-16,0 8-230 31,-3 3-144-31,-1 2-11 0,-8-2-209 16,-2 6 57-16,-11 2 51 15,-2 3 48-15</inkml:trace>
  <inkml:trace contextRef="#ctx0" brushRef="#br0" timeOffset="83709.04">30062 7803 5297 0,'0'-1'301'0,"3"-4"5"0,13 0 5 15,14-3 5 1,18 1 5-16,17-3 5 16,16-3 6-16,4 4 5 15,-3 2 7-15,-7-2-344 16,-8 5 0-16,-17 3 0 16,-17-1 0-16,-15 2 0 15,-10 0 0-15,-19 0 0 16,-18 6 0-16,-17 1 0 15,-19 4 0-15,-18 4 0 16,-8 2 0-16,2 0 0 16,9-2 0-16,14-3 0 15,21-2 0 1,21-2 0-16,14-5 0 0,17-1 0 16,22-2 0-1,18 1 0-15,17-1 0 0,11-1 0 16,7 2 0-1,-8-1 0-15,-13 1 0 16,-15 1 0-16,-17 0 0 16,-18 1 0-16,-11-2 0 15,-17 4 0 1,-15 0 0-16,-11 1 0 16,-15 0 0-16,-7-1 0 0,3-3 0 15,13 1 0 1,14-3 0-16,21 2 0 0,20-2-164 15,25 0-115-15,20-2-78 16,20-2-112 0,14-4-40-16,10-6-48 15,0-5-115-15,-8-5-7 16,-15-1-5-16,-18 1-19 16,-20 0 113-16,-22 4 79 15,-13 5 90-15,-21 2 8 16,-13-1 10-16,-5 0 9 15</inkml:trace>
  <inkml:trace contextRef="#ctx0" brushRef="#br0" timeOffset="85724.54">25194 9014 2813 0,'-11'3'135'16,"-5"-1"62"0,-2 2 47-1,-2-2 44-15,9 1 95 0,1-3 91 16,6 0 55-16,2-2 15 15,4 2 15-15,7 0-77 16,12 0-61-16,12-3-66 16,12-1-48-16,14-2-48 15,0-1-111-15,0-2-95 16,-7 2-53-16,-6 2-204 16,-12 2-176-16,-11 2-215 15,-9 1-243 16,-9-1-568-31,-16 2 95 0,-12 2 85 0,-15 3 77 16</inkml:trace>
  <inkml:trace contextRef="#ctx0" brushRef="#br0" timeOffset="85906.55">25001 9167 3562 0,'-4'5'198'0,"0"0"92"15,0-1 111-15,14 0 49 16,21-3 10-16,17-2 11 15,17-2 12-15,20-1-163 16,11 0-187 0,8-2-357-16,2-12-393 0,0-6-727 15,-1 2 88-15,-9-3 79 16,1-2 70 0</inkml:trace>
  <inkml:trace contextRef="#ctx0" brushRef="#br0" timeOffset="86215.07">26283 8954 4238 0,'3'-1'121'16,"6"1"24"-16,11-2 10 15,14 0 6-15,11-1 1 0,15-5 0 32,5-2-19-32,0-2-23 0,-2-1-23 0,-4 2-135 15,-14 2-120 1,-11 0-127-16,-12 2-246 16,17-6-458-16,-42 9 48 15,-11 0 46 1</inkml:trace>
  <inkml:trace contextRef="#ctx0" brushRef="#br0" timeOffset="86426.18">26364 9071 3405 0,'3'0'212'16,"7"0"19"-16,13-3 77 15,15 2 19-15,10 2 9 16,12-5 3-16,5 0-71 15,-4-1-69-15,-4-2-119 16,-9 1-340-16,-2-4-300 16,-15-3-524-16,-8 1 58 15,-8-2 54-15,1-1 48 16</inkml:trace>
  <inkml:trace contextRef="#ctx0" brushRef="#br0" timeOffset="86778.02">27482 8938 5210 0,'-2'-3'251'16,"2"0"27"-16,3-3 4 15,13 0 2-15,13-2 2 16,14-1-1-16,10-2-72 15,8 4-136-15,-2-1-73 0,-7 0-237 16,-8 2-290 0,-8 1-269-16,-9-6-474 15,-20 7 78-15,-12 2 71 16,-20 0 64 0</inkml:trace>
  <inkml:trace contextRef="#ctx0" brushRef="#br0" timeOffset="86946.86">27476 9052 3055 0,'0'3'188'0,"0"-2"27"0,9 1 13 16,13-1 4-1,12 1-8-15,18-4-44 16,15-2-93-16,10-2-116 16,10-4-217-16,-4-10-220 15,-3 0-328-15,-9-3 33 0,-11 2 29 16,-17 5 29-1</inkml:trace>
  <inkml:trace contextRef="#ctx0" brushRef="#br0" timeOffset="87204.16">28282 8916 3534 0,'8'-2'222'16,"2"0"172"0,4-3 34-1,8-1 12-15,6-3 8 0,6 2 4 0,8-1-44 16,7-1-80-1,1 2-69-15,-6 1-247 16,-9 2-127-16,-11 3-314 16,-13 0-177-16,-3-1-149 15,-18-2-65-15,-9-7-99 16,-17 14 43-16,-7 4 39 16,-12 5 37-16</inkml:trace>
  <inkml:trace contextRef="#ctx0" brushRef="#br0" timeOffset="87377">28127 9090 3546 0,'0'1'137'16,"4"1"5"-1,11-2 2-15,11 1-26 0,8 1-53 16,13-7-53 0,7 1-48-16,-2 0-81 15,-7-4-104-15,-11-3-173 16,-12 1-57-16,-13 1-29 15,-7 3-41-15,-17 2 15 16,-14 2 14-16</inkml:trace>
  <inkml:trace contextRef="#ctx0" brushRef="#br0" timeOffset="88274.88">26789 9520 4418 0,'2'-6'247'16,"1"0"116"-16,-1-3 6 15,0 1 7-15,0 4 8 0,-2 0 8 16,0 3 9 0,0 1 6-1,2 1 10-15,2 7-132 0,0 9-153 16,-2 6-132-16,0 7 0 16,0 4 0-16,2 2 0 15,-4-6 0-15,1-1 0 16,1-4 0-1,0-5 0-15,-2-4 0 0,2-2-292 16,-2-5-160-16,0-1-277 16,-2-7-132-1,-7-7-464-15,-9-18 85 16,-5 8 76-16,-11-6 70 16</inkml:trace>
  <inkml:trace contextRef="#ctx0" brushRef="#br0" timeOffset="88495.74">26494 9596 4528 0,'10'-11'171'0,"14"-3"128"16,15-8 56-1,19-5 7-15,14 2 6 16,18-1 8-16,0 2 7 0,-2 3 7 16,-10 2 8-16,-13 2-105 15,-17 6-84-15,-17 3-397 16,-12 4-222-1,-9 2-229-15,-5 1-207 16,3-4-529-16,-8 4 92 16,6 1 81-16</inkml:trace>
  <inkml:trace contextRef="#ctx0" brushRef="#br0" timeOffset="89104.57">27493 9483 3402 0,'1'-1'231'0,"1"0"103"15,-1-2 44 1,1 2 23-16,-2 2 5 16,0-1 26-16,0 4 10 0,0 4 19 15,0 9 17 1,0 4-209-1,0 5-55-15,4 1-109 16,0-1-42-16,3-4-17 0,5-3 7 16,1-6-12-1,3-3-2-15,0-6-17 0,0-2-5 16,-3-2 6-16,-4-6-22 16,-5-5-18-16,-3-7-22 15,1-5 2-15,-4-8-7 16,2 0 10-16,2 0 0 15,0 2 13-15,7 6-4 16,7 7-8 0,4-1 7-16,8 5 23 15,2 9 12-15,-3 1 3 16,0 7-6-16,-2 5-12 16,-9 5 2-1,-1 3-4-15,-8 0-4 0,-5-1 6 16,0-2 6-16,-2-6-8 15,0-4 16 1,0 0 25-16,0-4 27 0,0-1 7 16,0-6-4-16,0-4 1 15,3-9 6 1,1-10-2-16,7-3 1 16,2 1-97-16,4 2-193 15,5 4-170-15,2 6-233 16,4 2-184-16,6-4-543 15,1 8 89-15,3 3 79 16,3 2 71-16</inkml:trace>
  <inkml:trace contextRef="#ctx0" brushRef="#br0" timeOffset="89512.73">28537 9245 4506 0,'4'-6'301'16,"-2"-1"57"-16,1-1 6 0,-2 1 8 16,-1 2 7-1,-1 2 7-15,-2 1 8 16,-5 2 9-16,-6 0 7 16,-7 3-153-16,-3 4-196 15,-7 8-61-15,2 8 0 16,0 9 0-1,3 3 0-15,6 3 0 0,7-1 0 16,10-1 0 0,1-2 0-16,5-4 0 0,6-5 0 15,6-2 0-15,5-4 0 16,7-7 0-16,5-4 0 16,2-4 0-1,0-2-251-15,-3-4-113 16,-3-1-178-16,-2-5-224 15,-9-8-58-15,-7-6-10 16,-4-1 9-16,-4-2 3 16,-11-7 35-1,-5 19 33-15,-8 6 29 0</inkml:trace>
  <inkml:trace contextRef="#ctx0" brushRef="#br0" timeOffset="89665.11">28445 9428 4708 0,'0'0'310'16,"4"-1"34"-1,5-4 10-15,9-1 3 16,7 0-138-16,15-4-172 16,9 1-190-1,9-1-283-15,-1-7-106 0,-1 4-639 0,-10 2 68 16,-4 2 62 0,-6 4 55-16</inkml:trace>
  <inkml:trace contextRef="#ctx0" brushRef="#br0" timeOffset="89772.52">28935 9371 3382 0,'0'-3'88'16,"0"2"-109"-16,0-5-240 16,8-6-422-16,-12 8 24 15,4-1 22 1,0-3 23-16</inkml:trace>
  <inkml:trace contextRef="#ctx0" brushRef="#br0" timeOffset="95580.89">21707 12659 5911 0,'11'-11'241'0,"4"-4"2"15,1 0 4-15,2-3 2 16,-9 5 5-16,-3 5 2 16,-2 1 4-16,0 4 2 15,-4 0 6-15,0 3-268 16,-4 7 0-16,-4 14 0 16,-8 14 0-16,-15 18 0 15,-9 18 0-15,-9 9 0 16,-2 5 0-16,1-8 0 15,6-4 0 1,5-9 0-16,9-12 0 0,7-13 0 16,8-10 0-1,7-10 0-15,5-9 0 16,3-8 0-16,2-10 0 16,5-12 0-16,7-16 0 15,9-14 0-15,12-18 0 16,5-12 0-1,5-5 0-15,1-1 0 16,2 5 0-16,-8 10 0 16,-1 12 0-16,-4 11 0 15,-4 8 0-15,-6 7 0 16,0 9 0-16,-4 3 0 16,-2 5 0-16,-3 4 0 0,-3 4 0 15,-5 2 0 1,-1 2 0-16,-5 3 0 15,4 1 0-15,3 4 0 16,4 9 0 0,3 10 0-16,8 15 0 0,1 12 0 15,5 13 0-15,3 10 0 16,2 3 0 0,-2 2 0-16,1-3 0 0,-5-8 0 15,-5-7 0-15,-1-6 0 31,-5-11 0-31,-3-6 0 0,-6-6 0 16,-3-11 0-16,-3-4 0 16,-2-7 0-16,-1-3 0 15,2-4 0-15,-2 0 0 16,-2-4 0-16,-2-3-287 16,1-4-335-16,-7-8-1074 15,-7-8 136 1,-5-3 118-16</inkml:trace>
  <inkml:trace contextRef="#ctx0" brushRef="#br0" timeOffset="96369.98">21574 13033 2412 0,'-3'0'110'16,"2"0"53"-16,-1 0 52 15,1 0 38-15,1 0 36 16,0 0 43-16,0 0 105 16,0 0 127-16,1 0 16 15,6 0-58-15,11 0-42 16,17 0-53 0,15-2-53-16,19 0-38 0,11-4-35 15,1 0-45-15,-4-2-116 16,-4 0-140-1,-15 2 0-15,-12 5 0 0,-13-4 0 16,-14 3 0-16,-9 1 0 16,-6 1 0-1,-2-1 0-15,-2 1 0 16,0-2 0-16,1 2 0 16,-1 0 0-16,0-1 0 15,0 2 0-15,0-2 0 16,1 1 0-16,1 0 0 15,-2 0 0-15,1 0 0 16,-1 0 0-16,0 0 0 16,0 0 0-16,0 0 0 15,0 0 0-15,0 0 0 16,0 0 0 0,0 0 0-16,0 0 0 15,0 0 0-15,0 0 0 16,0 0-53-16,-3 4-307 15,12 0-509-15,-20-3-728 16,-4 2 122-16,1-3 106 16,-3-7 94-16</inkml:trace>
  <inkml:trace contextRef="#ctx0" brushRef="#br0" timeOffset="100388.68">19203 14735 5367 0,'0'-4'206'0,"0"0"58"16,0 1 20-1,-3 0 5-15,-3 6 3 0,-10 8 6 0,-11 15 3 32,-15 11 5-32,-13 14 5 15,-10 11-138-15,-7 4-91 0,0 1-64 16,4-2-18-16,7-8 0 15,9-7-71-15,14-10-242 32,15-12-210-32,10-43-1174 0,8 18 137 15,7-12 118-15,4-7 103 0</inkml:trace>
  <inkml:trace contextRef="#ctx0" brushRef="#br0" timeOffset="100710.92">18658 14837 5106 0,'11'-4'313'16,"6"0"4"-16,5 1 6 0,9 2 5 15,10 13 5 1,1 13 7-16,2 11 5 16,5 7 8-16,-4 10 5 15,-7-3-283-15,-4-3-75 16,-5-4 0-16,-10-8 0 16,-2-6-65-16,-2-5-280 15,-7-5-208-15,-2-13-1128 16,-1 3 134-16,-2-4 116 15,-2-3 102 1</inkml:trace>
  <inkml:trace contextRef="#ctx0" brushRef="#br0" timeOffset="100943.48">19307 15309 4639 0,'8'0'364'15,"4"-1"7"-15,-1 0 8 16,3 2 6-16,-3 7 9 15,-2 7 7-15,0 11 9 16,-1 4 9-16,-1 5 10 16,-1 5-429-1,-3-4 0-15,-2-3 0 0,1-4 0 16,-2-6-194 0,0-5-273-16,4-34-1295 15,5 17 146-15,4-8 126 16,7-12 111-16</inkml:trace>
  <inkml:trace contextRef="#ctx0" brushRef="#br0" timeOffset="101457.08">21168 14901 8191 0,'0'-6'0'0,"0"1"0"16,-3 4 0-16,-10 11 0 16,-11 16 0-16,-9 18 0 15,-11 13 0-15,-6 5 0 16,-1 0 0-16,3-7 0 16,4-3 0-1,5-7-307-15,5-8-241 0,7-89-1163 16,4 64 139-16,7-13 120 15</inkml:trace>
  <inkml:trace contextRef="#ctx0" brushRef="#br0" timeOffset="101712.84">20781 15069 5547 0,'19'0'276'0,"10"1"5"16,4 6 4-16,9 5 4 15,-9 8 4-15,-1 6 5 16,-2 8 4-16,-2-3 5 16,0 0-343-16,85-3-1810 15,-84-4 160 1,0-8 136-16,0-3 119 16</inkml:trace>
  <inkml:trace contextRef="#ctx0" brushRef="#br0" timeOffset="101999.58">21287 15287 7079 0,'26'-8'120'15,"8"0"1"1,11-1 1-16,4 4 1 0,-10 6 1 16,-6 8 0-16,-11 7 1 15,-12 9 1-15,-9 2 1 16,-13 11-127-1,-9 0 0-15,-9-2 0 16,-7-2 0-16,-3-6 0 16,9-7 0-16,5-6 0 15,11-6 0-15,9-3 0 16,17-5 0-16,13 1 0 16,15-2 0-1,17-2 0-15,15-2 0 0,13 1-336 16,33-2-560-16,-10-4-715 15,20-2 124 1,13-6 109-16,10-5 94 16</inkml:trace>
  <inkml:trace contextRef="#ctx0" brushRef="#br0" timeOffset="102419.18">22667 15357 8191 0,'0'0'0'0,"0"-2"0"16,0 2 0-1,0-1-312-15,3 2-1544 0,3-1 161 16,8-5 138 0,5-1 120-16</inkml:trace>
  <inkml:trace contextRef="#ctx0" brushRef="#br0" timeOffset="102601.05">23191 15331 8191 0,'2'3'-307'0,"1"-2"-296"16,0 1-1092-16,5-2 136 0,5-2 118 15,6-5 103-15</inkml:trace>
  <inkml:trace contextRef="#ctx0" brushRef="#br0" timeOffset="102757.9">23548 15299 8191 0,'0'1'0'0,"0"1"-130"16,0 1-394 0,3-1-1240-16,7-2 147 0,13-5 126 15,7-2 111-15</inkml:trace>
  <inkml:trace contextRef="#ctx0" brushRef="#br0" timeOffset="103109.58">25251 14852 8048 0,'0'-4'16'0,"-9"5"0"15,-12 13-1-15,-19 15 1 16,-12 15 0-16,-15 17-1 16,-8 8 1-1,-1-1 0-15,-2-6 1 16,6-5-132-16,4-5-324 15,39-12-1353-15,-17-10 152 16,15-15 129-16</inkml:trace>
  <inkml:trace contextRef="#ctx0" brushRef="#br0" timeOffset="103321.38">24695 15047 7028 0,'30'3'126'15,"12"9"1"1,10 9 0-16,9 9 1 16,-12 7 2-1,-6 10-1-15,-3-1 2 0,-11 2 1 16,-4-4 1-16,-9-6-423 16,-3-4-271-16,-8-25-1150 15,-3 6 138 1,2-6 120-16,1-6 106 0</inkml:trace>
  <inkml:trace contextRef="#ctx0" brushRef="#br0" timeOffset="103701.02">25181 15398 6639 0,'9'-4'166'0,"4"2"2"0,5 1 1 16,0 4 2-16,-5 8 2 15,-4 9 1 1,-2 2 1-16,-2 4 2 15,-5 0 2 1,1-4-179-16,0-3 0 0,-1-7 0 16,0-5 0-1,2-6 0-15,-1-6 0 0,8-5 0 16,8-10 0 0,9-9 0-16,14-10 0 0,4-3 0 15,2 0 0 1,-4 6 0-16,-9 11 0 0,-7 11 0 15,-4 7 0 1,-9 15 0-16,3 11 0 16,-2 13 0-16,4 10 0 15,2 13 0-15,4 6 0 16,5-1 0-16,7-1 0 16,2-7-5-16,6-6-368 15,43-14-1466-15,-38-13 158 16,-1-10 137-1</inkml:trace>
  <inkml:trace contextRef="#ctx0" brushRef="#br0" timeOffset="104794.52">20940 13519 4959 0,'4'-8'143'16,"-1"0"97"-16,2-2 35 15,-2 2 4 1,-3 3 5-16,-2 5 5 0,-7 5 42 15,-14 13 6 1,-17 13 6-16,-25 14-64 0,-25 17-93 31,-15 11-107-31,-14 4-37 0,-3 3 0 16,3-3 1-16,11-5-3 16,10-7-40-16,13-6 0 15,17-10 0-15,12-11 0 16,14-8 0-16,14-8 0 15,9-8 0-15,8-6 0 16,6-1 0-16,2-3 0 16,1-2 0-16,2 1-303 15,0 1-224 1,0-61-1190-16,5 55 139 0,9-11 121 16,9-3 106-1</inkml:trace>
  <inkml:trace contextRef="#ctx0" brushRef="#br0" timeOffset="106188.5">21884 13546 4398 0,'5'-10'182'15,"1"0"146"-15,-2-2 39 16,2-1 8-16,-5 5 8 0,1 4 7 15,-2 7 8-15,-6 13 9 16,-7 16 8-16,-9 17-116 16,-11 19-92-1,-9 16-165-15,-6 5-42 0,2 3 0 16,0-5 0-16,8-5 0 16,5-10 0-16,7-10 0 15,8-12 0 1,1-9 0-1,8-10 0-15,1-11 0 0,4-3 0 16,1-7 0-16,3-5 0 16,0-1 0-16,-1-3 0 15,-1-1 0-15,1 0-274 16,-1 1-350 0,2-2-1074-16,7-5 136 0,5-13 118 15,11-9 105-15</inkml:trace>
  <inkml:trace contextRef="#ctx0" brushRef="#br0" timeOffset="109163.58">22674 13579 3730 0,'0'0'137'15,"0"-2"38"-15,0-2 23 16,0-1 24-16,0 4 38 16,0 0 40-16,0-1 58 15,3 4 72-15,4 1 29 16,5 5-102-1,8 1-39-15,10 4-38 0,11 6-23 16,11 6-21 0,14 1-38-16,8 9-43 15,7 2-57-15,4 1-75 16,1 2-23-16,-4 1 0 16,-2 0 0-16,-3 1 0 15,-6 1 0-15,-2-1 0 16,-4-1 0-1,-3-2 0-15,-6 0 0 0,-5-5 0 16,-3-1 0 0,-6-6 0-16,-5-2 0 15,2-2 0-15,-3-4 0 0,-1-2 0 16,0-1 0-16,-2 0 0 16,0-1 0-1,-1-2 0 1,-2 0 0-16,-1-3 0 0,-3 0 0 15,-2 0 0 1,-7-2 0-16,0-1 0 0,-3-2 0 16,1 1 0-16,-5-2 0 15,3-2 0-15,-5 1 0 16,-2-1 0 0,-1 0 0-16,-2-2 0 0,-3 2 0 15,1-2 0 1,-1 0 0-16,0 0 0 15,0 0 0-15,-1 0 0 16,-4-2 0-16,-4 0-388 16,64-3-1448-16,-82-5 158 15,-8 0 136-15,-8-3 117 16</inkml:trace>
  <inkml:trace contextRef="#ctx0" brushRef="#br0" timeOffset="117336.08">16463 16990 8191 0,'3'-5'0'0,"-2"1"0"16,-1-1 0-1,2 0 0-15,-2 7 0 16,-3 13 0-16,-7 13 0 15,-4 13 0-15,-9 14 0 16,-6 9 0-16,-3 1 0 16,-1-3 0-16,2-8 0 15,5-8 0 1,9-10 0-16,1-13 0 0,9-8 0 16,4-9 0-16,3-12 0 15,3-10 0-15,3-13 0 16,5-13 0-1,5-14 0-15,6-15 0 16,1-8 0-16,3-3 0 16,4 3 0-16,1 7 0 15,-4 14 0-15,2 12 0 16,-2 17 0-16,1 12 0 16,5 11 0-16,5 16 0 15,3 16 0-15,3 13 0 16,1 16 0-16,-2 13 0 15,-4 2 0 1,-7-2 0-16,-5-5 0 16,-7-12 0-16,-5-7 0 15,-7-10 0-15,-2-8 0 16,-3-10 0-16,-3-5 0 16,-2-4 0-16,-1-6-313 15,-6-1-227-15,-5-20-1171 16,-6 16 139-16,-3-3 119 15,-2-4 106-15</inkml:trace>
  <inkml:trace contextRef="#ctx0" brushRef="#br0" timeOffset="117548.88">16325 17269 5422 0,'-2'-6'289'15,"1"0"4"-15,8-4 5 16,16-5 4-16,21 2 5 16,13-4 5-16,18 2-130 15,6-1-191-15,0 7-192 16,-3-8-1472-16,-6 8 133 16,-5-3 115-16,-10 0 101 15</inkml:trace>
  <inkml:trace contextRef="#ctx0" brushRef="#br0" timeOffset="118484.54">17600 17209 3603 0,'-1'0'106'16,"-1"0"36"0,1 0 44-1,-1 0 39-15,2 0 85 0,0 0 103 16,0 0 40-16,0 0 11 15,0 0 11-15,-1 0-83 16,1 0-24-16,0 0-34 16,0 0-47-16,9 0-40 15,13 0-96 1,22-2-116-16,19 0-35 16,21-2 0-16,18-2 0 15,18 1 0-15,1-4 0 16,-3 2 0-16,-7 3 0 15,-16-3 0-15,-27 3 0 16,-22 2 0-16,-18-1 0 16,-20 0 0-16,-9-1 0 15,-11-2 0-15,-5 4-37 16,-6 1-259-16,-3-2-164 16,10 4-365-1,-7-1-684-15,0 0 109 16,4 0 97-16,2-1 85 15</inkml:trace>
  <inkml:trace contextRef="#ctx0" brushRef="#br0" timeOffset="118955.2">17965 16973 3761 0,'0'-6'194'0,"-1"0"148"0,1-4 85 31,-2 0 9-31,4 3 10 0,-4 3 11 16,1 0 11-16,1 3 10 0,0-2 13 15,0 3-162-15,0 0-59 16,0 0-178-16,0 0-92 15,6 0 0-15,12 1 0 32,19 5 0-32,20 3 0 0,25 2 0 0,15 9 0 15,9 3 0-15,-1 4 0 16,-8 3 0 0,-16 4 0-16,-16-2 0 15,-22 1 0-15,-21-1 0 16,-21 1 0-1,-20-2 0-15,-14 1 0 0,-13-2 0 16,-8-2 0-16,-2-1 0 16,6-1 0-16,8-7 0 15,10 1 0-15,10-2-157 16,15-3-237-16,30 0-512 16,-8-8-645-16,14-2 115 15,14-7 101 1,9-8 90-16</inkml:trace>
  <inkml:trace contextRef="#ctx0" brushRef="#br0" timeOffset="119343.98">19916 16861 8191 0,'3'-10'0'0,"-2"-2"0"16,1 4 0-16,-11 3 0 16,-14 19 0-16,-15 16 0 15,-10 13 0-15,-12 11 0 16,0 6 0-16,-1 0 0 16,5-7 0-16,5-3-175 15,4-10-224-15,10-7-295 16,1-11-907-16,10-13 122 15,3-9 106 1</inkml:trace>
  <inkml:trace contextRef="#ctx0" brushRef="#br0" timeOffset="119567.77">19341 16951 4421 0,'16'-15'368'0,"5"0"6"15,9 3 8 1,8 2 7-16,3 13 7 0,1 16 10 15,0 8 8 1,1 6 8-16,-4 8 11 16,-1 0-247-16,-5 1-186 15,-2-6 0 1,-5-1 0-16,-2-6-303 0,2-4-331 16,-5-8-1055-1,3-10 136-15,0-3 116 0,1-4 104 16</inkml:trace>
  <inkml:trace contextRef="#ctx0" brushRef="#br0" timeOffset="119806.07">20048 17242 8191 0,'1'-1'0'0,"2"4"0"16,0 5 0-16,0 7 0 15,0 11 0-15,1 6 0 16,-1 3 0-1,-2 3 0-15,2-1 0 16,-2-5 0-16,1-2-133 0,-1-8-332 16,4-16-1314-1,2-2 149-15,6-8 129 16,0-12 111-16</inkml:trace>
  <inkml:trace contextRef="#ctx0" brushRef="#br0" timeOffset="120038.85">21070 16667 5963 0,'3'-10'235'0,"-3"2"3"15,-6 6 4-15,-14 13 2 16,-15 20 2-1,-14 21 6-15,-12 13 1 16,-2 9 3-16,-5 0 6 16,9-5-262-16,1-5-249 15,10-11-318-15,6-13-1153 16,14-15 139-16,8-15 122 16,11-12 105-1</inkml:trace>
  <inkml:trace contextRef="#ctx0" brushRef="#br0" timeOffset="120237.66">20629 16851 7831 0,'12'2'39'0,"5"8"1"16,9 6 0 0,5 8 0-16,-1 5-1 15,0 6 2-15,-3 2-1 16,-1 0-291-16,-2-2-333 15,-5-2-1109-15,-3-8 135 16,-1-6 118 0,-1-6 103-16</inkml:trace>
  <inkml:trace contextRef="#ctx0" brushRef="#br0" timeOffset="120588.34">20998 17094 5767 0,'29'-21'255'0,"13"-4"3"15,11-4 4-15,10 0 3 16,-5 16 4-16,-10 7 4 16,-6 11 4-16,-11 8 3 15,-10 13 5-15,-13 7-285 16,-16 9 0 0,-11 4 0-16,-14 1 0 0,-12-2 0 15,0-2 0 1,1-6 0-16,7-8 0 15,12-6 0-15,8-7 0 16,10-5 0-16,6-8 0 16,6-2 0-16,15-1 0 15,8-2 0-15,13-4 0 16,12-3 0-16,9-2 0 16,5-1 0-16,9 0-328 15,47 0-643 1,-39-2-621-16,-2-2 121 0,3-8 105 15,-4-5 94-15</inkml:trace>
  <inkml:trace contextRef="#ctx0" brushRef="#br0" timeOffset="120826.12">22163 17091 8191 0,'0'0'0'16,"0"0"0"-1,1 0 0-15,-1 0 0 16,0 0-231-16,14-1-1648 0,-6-2 165 16,2-5 141-1</inkml:trace>
  <inkml:trace contextRef="#ctx0" brushRef="#br0" timeOffset="120972.98">22511 17041 8191 0,'0'0'-102'0,"2"-2"-336"0,-1-2-1357 16,4 0 152-1,2-4 130-15,6-3 113 16</inkml:trace>
  <inkml:trace contextRef="#ctx0" brushRef="#br0" timeOffset="121124.09">22921 16990 8191 0,'0'2'0'0,"0"-1"0"0,0 0-355 16,0-1-1489-16,0 2 159 16,2-5 136-16,-1-3 119 15</inkml:trace>
  <inkml:trace contextRef="#ctx0" brushRef="#br0" timeOffset="121507.36">23932 16562 8191 0,'0'1'0'16,"-7"12"0"-16,-16 12 0 0,-15 14 0 15,-17 14 0 1,-17 14 0-16,-10 1 0 16,1 1 0-16,3-4 0 15,9-8-280-15,7-8-175 0,30-12-413 16,-4-14-646-1,15-13 111-15,13-13 96 16,8-12 87-16</inkml:trace>
  <inkml:trace contextRef="#ctx0" brushRef="#br0" timeOffset="121634.25">23346 16915 4756 0,'19'-22'346'0,"2"-1"6"16,10-2 6-16,6 7 8 15,-5 13 6-15,1 17 8 16,0 8 7-16,-1 9 8 15,-3 3 8-15,-9 7-327 16,-2-1-371-16,-8-3-247 16,-7-56-1174-16,5 41 140 15,-2-9 120-15</inkml:trace>
  <inkml:trace contextRef="#ctx0" brushRef="#br0" timeOffset="122080.83">23853 16989 7237 0,'4'-4'104'16,"5"3"0"-16,1 0 0 16,1 6 2-16,-5 10-1 15,0 12 2 1,-3 7 0-16,-3 10 0 16,3 1 3-16,0-1-110 15,4-5 0-15,-3-8 0 16,0-6 0-16,-1-10 0 15,-1-7 0-15,1-4 0 16,3-7 0-16,3-9 0 16,5-9 0-16,7-11 0 15,7-10 0-15,9-6 0 16,4 0 0-16,3 6 0 16,0 10 0-16,-7 12 0 15,-5 12 0 1,-5 9 0-16,-9 12 0 15,-8 10 0-15,-4 8 0 16,-2 8 0-16,3 4 0 16,3 1 0-1,10-4 0-15,11-2 0 0,9-6 0 16,14-5 0 0,7-5-122-16,5-6-250 0,3-6-366 15,-9-9-873-15,-10-9 124 16,-14-7 109-16,-16-8 94 15</inkml:trace>
  <inkml:trace contextRef="#ctx0" brushRef="#br0" timeOffset="124590.11">16436 16271 3080 0,'-16'0'172'0,"0"-1"47"16,-3 1 77-16,-1-3 139 15,13 2 59-15,4-3 12 16,2 1 16-16,1 2 13 16,7 0 15-16,13 1-122 15,18 0-67 1,25 0-50-16,31 1-89 16,29-1-162-1,24 0-60-15,26 1 0 0,24-2 0 16,21 1 0-1,23 0 0-15,22 0 0 0,17 0 0 16,13-3 0-16,18 3 0 16,9-1 0-16,4 0 0 15,0-1 0-15,-1 2 0 16,-9 0 0-16,-10 0 0 16,-17 0 0-1,-7 0 0-15,-21 3 0 16,-17 0 0-16,-16 1 0 15,-21 1 0-15,-21-1 0 16,-12-3 0 0,-12 1 0-16,-9-2 0 15,-7 0 0-15,-8 0 0 0,-8-2 0 16,-6 2 0-16,-8-1 0 16,0-2 0-16,-4 2 0 15,-6-3 0 1,-5 1 0-16,-6 1 0 31,-8-2 0-31,-6 2 0 0,-9-2 0 0,-8 1 0 16,-6 0 0-16,-2 1 0 15,-2-1 0-15,1 2 0 16,0-3 0-16,5 0 0 16,2 4 0-16,-2 0 0 15,0-1 0-15,-1 1 0 16,-6 0 0-1,-6 0 0-15,-4 0 0 0,1 0 0 16,-6 1 0 0,0-1 0-16,0 4 0 15,-3-1 0-15,4 1 0 16,-3-2 0-16,2 5 0 16,0-1 0-16,0 3 0 15,-1-1 0-15,-6 3 0 16,-4 1 0-16,-4 0 0 15,-2 9 0-15,-7 7 0 16,-3 10 0-16,-7 8 0 16,0 11 0-16,-2 9 0 15,0 5 0 1,0 4 0-16,0 4 0 16,0 5 0-1,0 0 0-15,0 0 0 16,0 0 0-16,0 0 0 15,0-6 0-15,0-5 0 0,0-4 0 16,0-2 0-16,-2-6 0 16,-5-6 0-16,-4 1 0 15,-4-4 0-15,-6-7 0 16,-3-5 0-16,-3-4 0 16,-4-8 0-1,-3-6 0-15,-5-2 0 0,-2-5 0 16,-2-4 0-1,-8-1 0-15,-1-1 0 16,-6-4 0-16,-9 1 0 16,-9-2 0-16,-12-1 0 15,-15-3 0-15,-16 0 0 16,-12-3 0-16,-10-1 0 16,-9-2 0-16,-6 0 0 15,-5-1 0 1,-7 1 0-16,-4 1 0 15,-11 1 0-15,-8 0 0 16,-9 1 0-16,-11 0 0 0,-15-1 0 16,-6 0 0-1,-8 1 0-15,-14-3 0 16,-3-1 0-16,0 0 0 16,-4-2 0-16,2 2 0 15,5 1 0-15,3-2 0 16,1 3 0-16,6 0 0 15,0 1 0-15,1 1 0 16,5 2 0-16,1 1 0 16,-3 0 0-16,9 0 0 15,5 0 0 1,6 0 0-16,8 0 0 16,11 0 0-16,9 0 0 15,8 0 0-15,11 0 0 16,8 0 0-1,11 0 0-15,10 0 0 0,11 0 0 16,13 0 0 0,10 0 0-16,13 0 0 0,11 1 0 15,12 2 0-15,8 0 0 16,9 1 0-16,11 2 0 16,6-2 0-1,6 0 0-15,3 1 0 16,3 1 0-16,-1 0 0 15,2 0 0-15,0 1 0 16,-1 1 0-16,-2-1 0 16,4 2 0-16,-5-2 0 15,4 0 0-15,1-2 0 16,1 0 0-16,4-4 0 16,2-1 0-1,-1-1 0-15,-2-4 0 16,3 3 0-16,-3-6 0 15,3-1 0-15,0-3 0 16,2-2 0-16,5-4 0 16,3-9 0-16,4-11 0 15,5-10 0-15,3-12 0 16,2-10 0 0,1-9 0-16,-2-5 0 15,1-7 0-15,-2-5 0 0,-3-3 0 16,0 2 0-1,0 4 0-15,0 10 0 16,0 13 0-16,0 13 0 16,0 11 0-16,0 6 0 15,0 9 0 1,0 4 0-16,0 4 0 0,1 3 0 16,-1 2 0-16,0 1 0 15,0 3 0-15,0 4 0 16,0 2 0-1,2 0 0-15,6 2 0 0,11 1 0 16,22-4 0 0,26 1 0-16,36-3 0 15,38 0 0-15,30-2 0 16,23 2 0-16,15-2 0 16,9 5 0-16,-2 3 0 15,-8 4-15-15,-10-1-302 16,-22 5-194-16,-24-35-1203 15,-31 31 139-15,-23-3 120 16</inkml:trace>
  <inkml:trace contextRef="#ctx0" brushRef="#br0" timeOffset="129831.91">23281 12493 3712 0,'3'0'67'15,"0"-2"31"1,0 1 28-16,1-2 14 0,-2 2 3 16,1 0 25-16,0 2 26 15,0 8 55-15,0 12 52 16,0 10-4-16,-3 13-23 15,0 11-19 1,0 3-13-16,0-2-1 0,3-5 15 16,4-7 23-16,9-7-18 15,13-8-59-15,17-10-55 16,18-9-21-16,15-6-18 16,15-12-12-1,10-8-15-15,4-7-12 16,-1-12-15-16,0-7-49 15,-6-6-5-15,-6-1 0 16,-11 6 0-16,-11 3 0 16,-14 9 0-16,-14 6 0 15,-18 7 0-15,-10 4 0 16,-8 6 0-16,-9 4 0 16,-12 1-329-1,-12 9-404-15,-18 2-922 16,-14 6 129-16,-14 2 114 0,-6 12 100 15</inkml:trace>
  <inkml:trace contextRef="#ctx0" brushRef="#br0" timeOffset="130909.96">23820 12417 4674 0,'-2'8'172'0,"-2"8"99"16,-3 14 70-16,-2 11 5 15,0 9 6-15,4 10 8 16,3 1 6-16,12-1 6 16,6-3 8-16,13-6-87 15,11-6-105 1,15-8-112-16,7-6-76 15,15-6 0-15,10-10 0 16,16-7 0-16,14-6 0 16,12-4 0-16,5-7 0 15,2-11 0-15,-9-7 0 16,-10-10 0-16,-15-6 0 16,-12-3 0-1,-19 2 0-15,-16 7 0 0,-22 9 0 16,-16 8 0-16,-9 6 0 15,-18 10 0-15,-11 4 0 16,-11 11-309-16,-14 6-248 16,-14 9-1150-1,-7 6 137-15,-1 3 120 0,-4-4 105 16</inkml:trace>
  <inkml:trace contextRef="#ctx0" brushRef="#br0" timeOffset="142011.29">19025 15247 2641 0,'3'1'-33'0,"1"1"-39"0,7-2-104 15,-3-9-321 1,1 11 13-16,4-2 12 0,6 0 13 16</inkml:trace>
  <inkml:trace contextRef="#ctx0" brushRef="#br0" timeOffset="142637.71">21551 15433 5489 0,'0'1'156'31,"0"-1"81"-31,0 0 32 0,0 0 3 0,0 0 5 16,0 0 4-1,-2 0 4-15,2 0 3 0,0 0 5 16,0 0-166-1,0 0-300-15,0 2-251 16,39 2-510-16,-31-1-542 16,4-1 106-16,9 0 92 15,9-6 83-15</inkml:trace>
  <inkml:trace contextRef="#ctx0" brushRef="#br0" timeOffset="143957.06">25560 15603 7616 0,'1'0'63'0,"-1"-1"0"0,2 1 1 32,0 0-1-32,0-1 1 0,-2 1 0 15,4 0 0-15,4-2 1 16,-1 2 0-16,1 0-65 16,-3 0 0-16,-1 0 0 15,-2 0 0-15,-2 0 0 16,0 0 0-16,0 0 0 15,0 0 0-15,2 0 0 16,-2 0 0 0,0 0 0-16,0 0 0 0,3 0 0 15,-3 0 0-15,0 0 0 16,0 0 0 0,0 0 0-16,0 0 0 15,2 0 0-15,-1 0 0 16,0 0 0-16,4 0 0 15,-1 0 0-15,-2 0 0 16,1 0 0-16,1 0 0 16,-4 0 0-1,4 0 0-15,-2 0 0 0,2 0 0 16,-2 0 0 0,-2 0-259-16,0 0-270 15,-6-2-1199-15,-4-5 140 16,-6-8 123-16,-6-8 107 0</inkml:trace>
  <inkml:trace contextRef="#ctx0" brushRef="#br0" timeOffset="147115.27">7331 15355 5008 0,'0'-5'102'0,"0"0"133"16,0-1 72-16,0-2 5 0,0 4 5 15,0 1 5 1,0 0 6-16,0 2 6 16,0-1 4-16,0 2-59 15,0 7-49 1,-3 9-151-16,-5 13-79 0,-8 12 0 15,-6 15 0 1,-6 7 0-16,0-1 0 0,3-3 0 16,4-8 0-16,5-10 0 15,4-11 0-15,6-9 0 16,3-7 0 0,3-10 0-16,0-7 0 15,0-12 0-15,5-14 0 16,2-15 0-16,4-14 0 15,4-8 0-15,4-6 0 16,0-1 0 0,-1 2 0-16,1 6 0 15,-1 8 0-15,-1 11 0 16,-3 9 0-16,1 11 0 0,-4 10 0 16,2 5 0-16,5 6 0 15,6 10 0 16,6 12 0-31,7 9 0 0,5 10 0 0,1 12 0 16,-3 4 0-16,1 3 0 16,-4-3 0-1,-5-2 0-15,-6-6 0 16,-3-2 0-16,-6-10 0 0,-5-4 0 16,-8-6 0-16,-1-8 0 15,-3-4 0-15,-1-4-307 16,4-5-503-16,-15-2-830 15,-4-5 127 1,-3-5 113-16,1-3 97 16</inkml:trace>
  <inkml:trace contextRef="#ctx0" brushRef="#br0" timeOffset="147600">7311 15613 4334 0,'-1'0'241'0,"-2"-1"128"31,1 1 10-31,1 0 8 0,5-1 7 16,8-5 9-16,10-1 7 15,13-5 10-15,9-2 8 16,6-4-158-16,-2-1-118 16,-3 4-148-1,-12 0-4-15,-6 6-271 16,-9 5-264-16,-3-18-1189 15,-4 18 141-15,0-4 121 16,8-3 107-16</inkml:trace>
  <inkml:trace contextRef="#ctx0" brushRef="#br0" timeOffset="148119.15">8144 15468 5637 0,'0'0'268'0,"0"0"3"15,0-1 5-15,0 1 3 16,9 0 4-16,8-1 4 16,12-2 5-16,16-2 4 15,15-5 6 1,14-2-302-16,10-2 0 15,4-3 0-15,0 2 0 16,-1-2 0-16,-8 2 0 16,-12 0 0-1,-14 2 0-15,-14 3 0 0,-12 2 0 16,-13 1 0 0,-7 2 0-16,-6 3 0 0,-2 2 0 15,-6 0-210-15,-2 0-231 16,39 0-1324-1,-43-2 146-15,-4 0 127 16</inkml:trace>
  <inkml:trace contextRef="#ctx0" brushRef="#br0" timeOffset="148846.47">8684 15247 2097 0,'-1'-6'102'31,"-1"2"31"-31,2 0 26 0,-1-4 36 16,1 2 41-16,1 0 40 16,-1 2 36-16,0 0 42 15,0 1 92-15,0-1 17 0,0 0 35 32,0 1-22-32,-1 0-20 0,1 0-30 15,-2-1-39-15,2 0-38 16,0 2-34-16,0 0-41 15,0 2-100 1,0 0-111-16,0 0-63 0,2 0 0 16,2-1 0-16,8 1 0 15,7 0 0 1,5 0 0-16,11 1 0 16,1 2 0-16,3 2 0 0,1 2 0 15,-4 1 0 1,-2 3 0-16,-4-2 0 15,-7 2 0-15,-4-1 0 16,-2 0 0-16,-7-1 0 16,-1-2 0-16,0 5 0 15,-4 0 0-15,0 3 0 16,-2 3 0-16,-2 2 0 16,-1 5 0-16,0 2 0 15,0-1 0-15,0 1 0 16,-3 1 0-16,-4-3 0 15,-2-5 0 1,-4 2 0-16,-1-1 0 16,-2-2 0-16,4-2 0 15,-2-3 0-15,7-4 0 16,1-4 0-16,2-1-63 16,2-3-513-16,4-5-1193 15,6-10 148-15,8-7 127 16</inkml:trace>
  <inkml:trace contextRef="#ctx0" brushRef="#br0" timeOffset="149493.68">10033 14999 5067 0,'2'-16'294'16,"-2"-3"17"-1,1-4 7-15,-1 0 3 16,-3 7 5-16,-3 7 8 0,-4 2 4 15,-3 4 5 1,-5 2 8-16,-3 4-177 16,-2 4-160-16,-1 6-14 15,-1 7 0 1,2 5 0-16,1 7 0 0,1 1 0 16,5 2 0-16,1 0 0 15,8 2 0-15,4-2 0 16,2-1 0-16,4-3 0 15,4-5 0-15,3-2 0 16,3-5 0 0,6-1 0-1,2-5 0-15,0-1 0 0,-2-5 0 16,2-1 0-16,-2-5 0 16,-3 1 0-16,1-2 0 15,-4-2 0-15,0-2-84 16,-3-1-260-16,2-3-224 15,1-28-1105-15,-6 21 133 16,2-2 115-16,-1 1 101 16</inkml:trace>
  <inkml:trace contextRef="#ctx0" brushRef="#br0" timeOffset="149958.24">9792 15222 3481 0,'0'0'190'15,"-2"0"86"-15,2 0 112 0,5-1 69 31,8-2 10-31,12-3 12 0,6-1 12 0,9-2 13 16,1-1 14 0,-3 0-154-16,-9 3-62 15,-9-1-102-15,-9 4-126 16,-3 1-74 0,-7 2-175-16,-1 1-217 0,66 0-563 15,-71 0-580-15,-1 0 113 16,-4 0 100-16,-8 0 88 15</inkml:trace>
  <inkml:trace contextRef="#ctx0" brushRef="#br0" timeOffset="151274.02">7370 16167 3673 0,'-7'0'199'15,"-2"0"110"-15,-2-1 124 16,1 1 11 0,5 0 11-16,4-2 10 0,2-1 11 15,18-1 13-15,23-5 12 16,29-6-171-1,41-7-57-15,46-5-129 16,33-6-144-16,31-5 0 16,25-4 0-16,8-1 0 15,1-4 0-15,-9 1 0 16,-23 3 0-16,-29-2 0 16,-34 5 0-1,-38 6 0-15,-39 5 0 0,-35 8 0 16,-27 9 0-16,-16 2 0 15,-15 3 0 1,-10 5 0-16,-4 1 0 0,0 1-252 16,-8 6-234-1,0-5-1255-15,-3 9 143 16,-4 4 123-16,-4 5 109 0</inkml:trace>
  <inkml:trace contextRef="#ctx0" brushRef="#br0" timeOffset="151760.11">7604 16412 5080 0,'-3'3'279'0,"3"-2"32"16,19-1 6 0,29-7 5-16,38-9 4 0,34-10 7 15,33-7 5 1,22-8 6-16,13-1 7 15,4-1-194-15,-6 1-124 16,-14 1-33-16,-22 6 0 0,-29 4 0 16,-31 6 0-1,-32 7 0 1,-27 7 0-16,-19 3 0 16,-12 3 0-16,-4 3 0 15,-1-1 0-15,1 3 0 0,1-1 0 16,0 1-383-16,9 0-1454 15,1 0 157 1,5-2 137-16,7-3 117 0</inkml:trace>
  <inkml:trace contextRef="#ctx0" brushRef="#br0" timeOffset="156191.51">11190 16437 4772 0,'0'-4'267'0,"2"-2"69"15,-1-2 7-15,0 0 6 16,2 1 5-16,0 0 7 16,1 2 8-16,-1 1 5 15,0-1 8-15,0 2-174 32,-2 0-132-32,2 2-76 0,-3-2 0 0,0 3 0 15,0 0 0-15,0 0 0 16,0 0 0-1,0 0 0-15,0 0 0 0,0 7 0 16,0 9 0 0,-3 7 0-16,-2 10 0 15,-4 8 0 1,-4 4 0-16,-4 0 0 0,-4-2 0 16,1 1 0-16,5-5 0 15,-4-3 0-15,4-4 0 16,4-4 0-16,2-5 0 15,2-4 0-15,2-5 0 16,5-8 0-16,-1 0 0 16,1-6 0-1,1 0 0-15,5-6 0 0,2-7 0 16,6-9 0 0,3-8 0-16,8-14 0 15,4-6 0-15,-1-1 0 16,3-5 0-16,-1-2 0 15,-3 8 0-15,-6 1 0 16,-1 5 0-16,-3 7 0 16,-7 6 0-1,-1 6 0-15,-2 8 0 16,-1 2 0-16,-2 3 0 16,-2 4 0-16,0 4 0 15,-2 0 0-15,0 1 0 16,0 2 0-16,1 1 0 0,-1-2 0 31,0 2 0-31,1 0 0 0,-1 0 0 16,2-1 0-16,-1 1 0 15,3 3 0 1,4 5 0-16,3 4 0 16,2 6 0-16,3 6 0 15,0 5 0-15,3 3 0 16,-2 2 0-16,2 0 0 0,1 3 0 15,2 0 0-15,3-2 0 16,-4 2 0 0,0-2 0-16,-2-2 0 15,-1-4 0-15,-4-3 0 16,0-6 0-16,-3-2 0 16,-1-5 0-16,-3-3 0 15,-4-2 0 1,1-4 0-16,1 0 0 0,-5-1 0 15,0-2 0 1,1-1 0-16,-1 0 0 16,0 0 0-16,0 0 0 15,-3 0 0-15,0-1-493 16,-4-6-1314-16,-4-2 152 31,-3-5 133-31,0-4 114 0</inkml:trace>
  <inkml:trace contextRef="#ctx0" brushRef="#br0" timeOffset="157653.85">11232 16684 2773 0,'0'0'137'15,"0"0"49"-15,0 0 29 16,0 0 21-16,0 0 23 15,0 0 33 1,0-1 64-16,0-1 73 16,0 1 82-16,0 1-59 15,0-3-43-15,0 3-48 16,0-1-27-16,0 1-18 16,0-3-18-16,0 3-32 15,0 0-68-15,0-2-75 16,0 1-83-16,0 0-40 15,0-1 0-15,0 2 0 16,0-1 0-16,0 1 0 16,0 0 0-1,0 0 0-15,0 0 0 0,0 0 0 16,0 0 0-16,0 0 0 16,0 0 0-1,0 0 0-15,0 0 0 16,0 0 0-16,0 0 0 15,0 0 0 1,0 0 0-16,0 0 0 16,0 0 0-16,0 0 0 0,0 0 0 15,0 0 0-15,0 0 0 16,0 0 0-16,1 0 0 16,3 0 0-1,5-1 0-15,7-1 0 16,6-3 0-16,5 1 0 15,5-5 0-15,3-2 0 16,1 0 0-16,-3 3 0 16,-4-1 0-16,-3 1 0 15,-4 3 0-15,-7-2 0 16,-5 4 0 0,-3 0 0-16,-5 0 0 15,-2 3 0-15,2 0 0 0,-4-1 0 16,4 1 0-1,-2 0 0-15,0 0 0 16,1-2 0-16,-1 2 0 16,2 0 0-16,-2 0 0 15,2 0 0 1,1 0 0-16,-3 0 0 0,2 0 0 16,0 0 0-16,-2 0 0 15,0 0 0-15,0 0 0 16,0 0 0-1,0 0 0-15,0 0 0 0,0 0 0 16,0 0 0 0,-1 0 0-16,-2 2-435 15,-7-37-1388-15,0 34 156 16,-3-4 134-16,-3 0 116 16</inkml:trace>
  <inkml:trace contextRef="#ctx0" brushRef="#br0" timeOffset="160611.9">11393 17018 2556 0,'2'1'129'16,"-2"-1"48"-16,0 2 48 0,1-2 36 15,2 0 29-15,-3-2 33 16,2 2 77-16,-1 0 86 15,-1 0 83 1,0 0-93-16,0 0-32 0,2-1-48 16,-2 1-48-1,0 0-36-15,0 0-25 16,0-2-29-16,0 2-87 16,0 0-90-16,1 0-79 15,-1 0-2-15,2-1 0 16,-1 1 0-16,2 0 0 15,-1 0 0-15,-2 0 0 16,0 0 0 0,1 0 0-16,0 0 0 15,0 0 0-15,1 0 0 16,-1 0 0-16,1 0 0 16,-2 0 0-16,0 0 0 15,0 0 0-15,1 0 0 16,-1 0 0-16,0 0 0 0,4 1 0 15,-2 2 0 1,1 3 0-16,3 2 0 16,-1 7 0-16,0 5 0 15,-1 7 0-15,2 4 0 16,-2 2 0-16,2 5 0 16,1-1 0-16,0 3 0 15,-1-2 0 1,2-2 0-16,-4-1 0 15,3-9 0-15,-3-1 0 16,2-6 0-16,-6-5 0 16,2-4 0-16,-1-3 0 15,-1-2 0-15,0-4 0 16,2-1 0-16,-2 0 0 16,0 0 0-16,0 0 0 15,0 0 0 1,0 0-162-16,0-1-432 15,0-1-1142-15,0-2 141 16,3-2 124-16,4 3 108 0</inkml:trace>
  <inkml:trace contextRef="#ctx0" brushRef="#br0" timeOffset="161424.82">11662 17933 4098 0,'4'-8'334'0,"1"-4"61"15,2-1 10 1,1-3 8-16,-3 2 10 0,-2 2 8 16,1-1 10-1,-4 4 10-15,0 1 11 16,0 2-193-16,0 1-200 16,-2-1-69-16,-5 4 0 15,-5 0 0-15,-7 1 0 16,-6 2 0-16,0 5 0 15,-5 3 0-15,4 2 0 16,3 7 0-16,0 5 0 16,1 0 0-1,5 5 0-15,6 0 0 0,3 2 0 16,5 2 0-16,2 0 0 16,2 2 0-1,5 0 0-15,2-1 0 16,6-4 0-16,2 0 0 15,7-8 0-15,0-1 0 16,0-6 0-16,0-4 0 16,-3-2 0-1,-2-3-23-15,-1-2-320 0,1-3-279 16,1 0-1053 0,-5-7 134-16,3-3 115 0,-4-4 101 15</inkml:trace>
  <inkml:trace contextRef="#ctx0" brushRef="#br0" timeOffset="161792.1">11498 18132 4647 0,'-6'-3'300'16,"3"-1"45"0,-2 0 7-16,2-2 6 0,8 0 6 15,11 2 8-15,6-3 6 16,8 2 7-1,6-3 9-15,3 3-145 0,-8-1-202 16,-7 3-47 0,-7 2 0-16,-7-2 0 0,-8 3-289 15,-1 0-212-15,-2-12-1227 16,-3 8 142-16,4-2 122 16,-2-4 107-16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00:08.98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18370 409 1369 0,'2'-4'59'15,"-2"-4"38"1,0 2 31-16,2-4 27 16,-4 3 15-16,4-1 34 15,-2 0 10-15,-2 2 18 16,2-3 23-16,0 4-19 0,-2 0-35 16,0 1-43-16,1 4-28 15,-1 0-31-15,1 9-13 16,-1 5-34-16,2 8-9 15,2 7-11-15,2 7-18 16,8 2-1-16,1 0 6 16,8-2 8-16,8-2 6 15,6-4 14-15,5-8 9 16,9-3 7-16,10-11 1 16,9-5-2-16,10-4 2 15,8-7 5-15,9-5 4 16,3-3-3-16,2-7-1 15,-1-4-5-15,-5-3-6 16,-6 1-6-16,-5 0-1 16,-10 0 2-16,-8 3-2 15,-11 5-8-15,-12 0-5 16,-12 6-3-16,-8 2-10 16,-11 4-6-16,-4 4-19 15,-5 2-36-15,-2 2-52 16,-4 2-97-16,-5 9-158 15,-7-11-648-15,-10 15 49 16,-10-2 46-16,-12-4 42 16</inkml:trace>
  <inkml:trace contextRef="#ctx0" brushRef="#br0" timeOffset="575.19">18915 337 2326 0,'-1'-2'59'16,"1"0"0"-16,0-1 4 0,0 3 8 15,-1 8 14-15,2 6 11 16,-1 8 10-16,3 3 7 16,1 7 7-1,5 3-52-15,2-2-3 0,5 2 0 16,2-3 1 0,3-3-6-16,4-1-7 0,3-6 2 15,9-5-3-15,6-4 0 16,13-4 0-16,11-6-2 15,12-3 2-15,9-2 3 16,10-4-3-16,8-6 1 16,7 2-3-16,2-6-14 15,-1-2-5-15,-1 1-7 16,-9-2-3-16,-7 1 0 16,-11 0-3-16,-11 4-1 15,-14 0 5-15,-10 4 1 16,-13 0 6-16,-13 1 9 15,-8 5 3-15,-6-3 0 16,-8 3-3-16,0 2 0 16,-3 0-1-16,2 2-11 15,-2 0-33-15,0 0-44 16,0 0-76-16,1 2-146 16,-9-23-609-16,-5 24 40 15,-12-1 37-15,-8-1 34 0</inkml:trace>
  <inkml:trace contextRef="#ctx0" brushRef="#br0" timeOffset="2890.93">11860 3939 3512 0,'-9'-1'46'0,"-1"1"19"16,2 0 2-16,6-1 1 16,32 2 9-16,38-6 11 15,49-5 19-15,54-8 9 16,58-6 8-1,38-9 0-15,20-4-39 16,8 1-15-16,-12 1 1 16,-19-4 5-16,-21 4-2 15,-25 3-8-15,-28 0-15 16,-27 4-8-16,-29 4-9 16,-31 4-2-16,-30 4-3 15,-28 5-2-15,-21 3-8 16,-14 4-55-16,-10 2-82 15,-5 4-187-15,-17 3-713 16,-17 8 52 0,-20-1 47-16,-25 1 44 15</inkml:trace>
  <inkml:trace contextRef="#ctx0" brushRef="#br0" timeOffset="3251.44">12282 4095 2703 0,'-36'22'20'16,"-2"-1"28"-16,4 3 45 16,10-1 47-16,60-11 32 0,46-14 12 15,53-8 14-15,50-9 6 16,43-7 6-16,26-5 2 15,16 0-17 1,-3-3-27-16,3 8-50 16,-6 3-49-16,-12 4-33 15,-11-2-12-15,-16 5-11 16,-23 1-3-16,-26 1-5 16,-27 4-4-16,-35 3-6 15,-35-1-60-15,-29 5-125 16,-1-1-297-16,-35 3-403 15,8-3 41-15,11-4 36 16,22-4 35-16</inkml:trace>
  <inkml:trace contextRef="#ctx0" brushRef="#br0" timeOffset="4156.04">23617 3927 2854 0,'3'0'114'0,"2"-2"29"15,3 1 24-15,5-2 21 16,0 1 22-16,3-2 18 16,-6-1 15-1,1 1 11-15,-5 2 7 16,-1-1-66-16,1 0-52 15,1 1-31-15,6-1-24 16,16 2-22-16,20 1-36 16,29-3-32-16,29 3-29 15,30 3-29-15,20-2-15 16,14 4-18-16,3 1-6 16,0 0-8-16,-9 0-5 15,-8-1-5-15,-10-1-2 16,-13 1-1-16,-11-2 1 15,-14-2-1-15,-15-1-20 16,-14 0-79 0,31-3-597-16,-48 2 34 15,-7-4 32-15,-5-3 30 16</inkml:trace>
  <inkml:trace contextRef="#ctx0" brushRef="#br0" timeOffset="9219.12">27985 6002 3640 0,'0'0'81'0,"0"-1"21"15,0 1 15 1,0 0 22-16,0-1 11 0,0-2 17 16,0-1 16-16,0-3 18 15,0-2 13 1,0-2-56-16,0-1-14 16,0 0-12-16,0 1-18 15,-1-3-26-15,-8 2-15 16,-4-2-21-16,-10 2-14 15,-9 2-17-15,-7 2-12 16,-5 2-9-16,-3 3-9 16,-4 2-8-16,0 1 2 15,-6 4 5-15,1 6 7 16,1 4 3-16,2 9-1 16,6 11 15-16,6 7 4 15,5 3 11-15,6 8 4 16,9 0 7-1,7-2 0-15,7 0 9 16,7-5 14-16,7-3 27 16,9-1 18-16,7-3 20 15,5-4 17-15,11-2 8 16,3-6 14-16,4-7 10 16,4-3 11-16,3-9-1 15,5-3-8-15,0-5-25 16,-1-9-22-16,-1-12-34 15,-5-10-21-15,-9-14-15 16,-6-16-22-16,-13-9-13 16,-13-4-11-16,-8 1-7 15,-9 10-9 1,-13 8 0-16,-5 17-189 16,-5 14-162-16,-7 15-221 15,4-7-1070-15,12 24 128 16,12 1 112-16,18 2 99 15</inkml:trace>
  <inkml:trace contextRef="#ctx0" brushRef="#br0" timeOffset="9601.29">28186 6196 4640 0,'-16'0'137'0,"-1"-1"112"15,1-1 53 1,7 0 8-16,35 2 24 16,28-5 18-16,28 1 11 15,29 1 9-15,23 2 7 16,1 1-76-16,-5 0-73 15,-13 0-127-15,-19 0-59 16,-19 0-3-16,-21-1-18 16,-19-1-17-16,-17 0-3 15,-14-4-3-15,-6 2 0 16,-2-4-168-16,0 6-257 16,4-1-386-1,1 3-754-15,2 0 117 16,7 1 103-16,8-1 91 15</inkml:trace>
  <inkml:trace contextRef="#ctx0" brushRef="#br0" timeOffset="10763.24">26281 7159 4114 0,'6'-10'44'16,"0"-7"13"-16,3-2 11 16,1-4 26-16,-4 1 18 15,-2 3 13 1,-4-2 15-16,0 3 3 16,-7-2 2-16,-9 4-32 0,-11 3-14 15,-15 5-11-15,-16 4-11 16,-9 8-31-1,-4 10-15-15,-3 6-13 16,7 11-10 0,4 8 6-16,13 9 8 0,15 2 7 15,14 3 21-15,12 0 26 16,14-3 15-16,17-3 32 16,12-6 22-16,11-5 24 15,17-7 21-15,11-7 16 16,5-7 14-1,3-7 17-15,-2-6-20 16,-9-8-25-16,-10-7-16 16,-13-7-30-16,-18-10-23 15,-10-16-26-15,-15-9-26 16,-13-12-24-16,-14-4-22 16,-12 3-22-16,-6 6-3 15,-6 13 0-15,-1 17-221 16,4 16-112-16,8 14-144 15,15 12-287-15,7 12-699 16,16 6 102 0,17 1 93-16,20 3 80 15</inkml:trace>
  <inkml:trace contextRef="#ctx0" brushRef="#br0" timeOffset="11295.27">27422 7232 4476 0,'2'-7'127'0,"5"0"77"16,-4-3 69-1,1-1 67-15,-4 6 27 16,0 2 7-16,0 0 8 16,0 3 7-16,-9 0 8 15,-9 7-91-15,-2 9-46 16,-7 12-86-16,-2 9-77 16,4 14-72-16,11 5-25 15,6 1 0-15,14 0 0 16,8-4 0-16,15-4 0 15,11-10 0 1,12-7 0-16,12-10 0 16,7-9 0-16,2-10 0 15,-2-8 0-15,-2-12 0 16,-10-12 0-16,-11-10 0 16,-13-16 0-16,-19-9 0 15,-13-5 0-15,-21-2 0 16,-18 1 0-16,-14 8 0 15,-11 12-19-15,-6 13-197 16,4 16-102-16,13 13-109 16,19 10-224-16,13 15-855 15,15 1 109-15,17 5 96 16,18 1 85 0</inkml:trace>
  <inkml:trace contextRef="#ctx0" brushRef="#br0" timeOffset="12147.99">27832 7324 4439 0,'2'-4'51'16,"11"-3"8"-16,16-3 24 16,18-4 15-16,18-1 7 15,26-1 4-15,16 0-1 16,19-2 2-16,14 2 0 16,7-5-41-16,2-1-9 15,1-5-6 1,-4-1-25-16,-12 1-5 15,-9 3 4-15,-14 3 25 16,-15 8 35-16,-13 4 14 16,-17 3 9-16,-13 1-4 15,-9 2 0-15,-12 3 4 16,-5 0-2-16,-5 0-7 16,-6 0-9-16,-2 0-25 15,-2 0-34-15,0 0-31 16,0 0-38-16,-2 0-59 15,2 0-32-15,-5 0-74 16,-3 0-148 0,48 0-969-16,-52 0 84 15,-3 0 76-15</inkml:trace>
  <inkml:trace contextRef="#ctx0" brushRef="#br0" timeOffset="12762.93">29377 7400 4324 0,'-14'0'73'0,"4"0"37"16,1 0 31-16,3-1 19 15,25-5 58-15,21-1 14 16,13-3 7-16,13-5 6 16,14 1 6-16,-4-1-52 15,-4-3-59-15,-7 3-103 16,-9-4-79-16,-8 2-82 15,-9 1-189-15,42 1-1022 16,-56 0 88-16,-5-2 77 16,-3 1 70-1</inkml:trace>
  <inkml:trace contextRef="#ctx0" brushRef="#br0" timeOffset="13681.1">30241 7118 4508 0,'-6'0'37'15,"-7"4"27"-15,-7 12 34 16,-9 13 46-16,-7 15 76 16,-4 14 56-1,-1 9 54-15,1 2 31 16,-1-1 6-16,5-6-3 16,3-7-25-16,4-7-25 15,5-11-35-15,9-6-48 16,5-9-86-16,4-9-60 15,6-8-56-15,9-5-29 16,5-8 0-16,9-12 0 16,9-10 0-16,9-13 0 15,5-14 0-15,-1 0 0 16,-2-2 0-16,-7 5 0 16,-3 6 0-1,-8 6 0-15,-6 7 0 16,-1 6 0-16,-3 3 0 15,1 6 0-15,-2 1 0 16,3 4 0-16,1 0 0 16,4 3 0-16,-1 5 0 15,0 2 0-15,-3 1 0 16,4 8 0-16,-6 7 0 16,-1 11 0-16,2 9 0 15,1 9 0-15,1 4 0 16,1 2 0-16,3-3 0 15,5-7 0-15,1-6 0 16,2-6 0 0,4-10 0-16,3-7 0 15,-1-4 0-15,2-10 0 16,-3-9 0-16,-1-11 0 16,-2-10 0-16,-3-15 0 15,-2-9 0-15,-7 0 0 16,-3 0 0-16,-5 8 0 15,-7 10 0-15,-4 14 0 16,0 11 0-16,-6 6-265 16,-9 11-118-16,-11 10-270 15,-19 7-939-15,-14 4 121 16,-14 3 105-16,-9 8 94 16</inkml:trace>
  <inkml:trace contextRef="#ctx0" brushRef="#br0" timeOffset="14582.8">25868 8645 4128 0,'0'0'118'15,"0"0"2"-15,-2 0 3 16,-7 4 3-16,-15 5 4 16,-14 9 1-16,-21 10-27 15,-20 10-65-15,-11 7-110 16,-11 7-198-16,2-1-223 16,3 1-425-16,9 1 43 15,14-8 40 1,15-6 36-16</inkml:trace>
  <inkml:trace contextRef="#ctx0" brushRef="#br0" timeOffset="14966.95">26586 8724 3862 0,'15'9'112'0,"12"9"33"15,11 13 22-15,14 12 18 16,5 6 10 0,1 9 3-16,-3-2 6 0,-8-3 0 15,-6-7-9-15,-6-4-101 16,-3-4-102 0,-5-8-163-16,7-5-351 15,-12-5-556-15,-7-9 58 16,2-9 53-16,-2-7 48 15</inkml:trace>
  <inkml:trace contextRef="#ctx0" brushRef="#br0" timeOffset="16632.47">16510 9048 4966 0,'0'-1'128'16,"5"-2"94"-16,21-5 91 16,22-6 3-16,29-4 7 15,24-8 4-15,21-3 7 16,8-3 4-16,0 1 7 16,-6 3-100-16,-11 5-212 15,-16 2-234 1,-22 3-181-16,-25 7-189 15,1-1-981-15,-58 6 116 16,-32 7 101-16,-32 9 90 16</inkml:trace>
  <inkml:trace contextRef="#ctx0" brushRef="#br0" timeOffset="16807.49">16866 8984 3564 0,'-59'26'181'0,"-12"5"40"15,3 3 116-15,2 1 110 0,53-17 11 16,45-11 11-16,40-15 11 15,40-9 13-15,36-10 12 16,30-7-242 0,11-4-257-16,3-1-174 15,0-1-529-15,-15 1-809 16,-13 0 109-16,-16-7 96 16,-15-2 85-16</inkml:trace>
  <inkml:trace contextRef="#ctx0" brushRef="#br0" timeOffset="17511.38">19785 8593 4726 0,'-16'7'120'16,"0"-1"101"-16,0 2 80 16,3-2 36-16,26-4 7 15,20-2 6-15,21-4 6 16,18-3 7-1,16-4 7-15,7-3-71 16,-2-8-58-16,-10 0-116 0,-10 2-208 16,-17 4-201-16,-21 2-87 15,-21 8-153 1,-11 3-394-16,-45 10-437 16,-26 9 89-16,-24 9 79 15,-22 9 73-15,-18 29 5442 16,25-13-4803-16,12 0 83 15,22-5 58-15,25-8 60 16,19-28 198-16,18 3 215 16,26-6 125-16,30-8 192 15,25-10 403-15,22-1-260 16,19-4-93-16,4-2-68 16,-3 0-50-16,-10-1-58 15,-14 2-118 1,-18 4-98-16,-21 3-147 15,-19 3-222-15,-15 5-85 16,-13 2-159-16,-3-1-337 16,-12 0-533-16</inkml:trace>
  <inkml:trace contextRef="#ctx0" brushRef="#br0" timeOffset="24931.09">18589 15897 4226 0,'0'1'48'0,"0"0"14"16,0-1 25 0,0 1 20-16,0-1 11 15,0-1 20-15,0 1 34 16,0 0 50-16,0 0 51 15,0 0 16-15,0 0-4 16,0 0-3-16,0 0-25 16,0 0-10-16,-2 0-9 15,0 0-21-15,-3 0-25 16,0 0-40-16,-3 0-41 16,-6 0-36-16,-1 1-12 15,-3 1-9 1,0 1 1-16,0 0-8 15,4 1 0-15,5-1 1 16,6-2-8-16,4 0-15 16,15 0-11-16,14-1-14 15,18 0 0-15,21 0 0 16,19-2 0-16,10-3 0 16,5-3 0-16,0 0 0 15,-8-3 0-15,-10 2 0 16,-13-3 0-1,-18 3 0-15,-17 2 0 16,-18-2 0-16,-10 5 0 16,-9 1 0-16,-12 2-4 15,-9 5-308-15,-7 3-233 16,-6-48-1164-16,-6 53 138 16,3 1 120-16</inkml:trace>
  <inkml:trace contextRef="#ctx0" brushRef="#br0" timeOffset="25179.86">18550 16081 5917 0,'-9'8'239'16,"4"-1"2"-16,3 2 4 15,18 1 2-15,32-3 4 16,24-6 2-16,17 1 5 15,21-2 2-15,-1-2 5 16,-7 0-250-16,-15-3-69 16,-15 1-264-16,-16 0-312 15,-20-4-1042-15,-12 1 134 16,-9-2 114-16,-3-3 102 16</inkml:trace>
  <inkml:trace contextRef="#ctx0" brushRef="#br0" timeOffset="25986.76">21164 15917 5891 0,'0'-1'243'0,"4"-2"2"16,12-1 4-16,11-3 3 15,18 3 3-15,22-3 3 16,14 0 5-16,5 3 2 16,2 0-138-16,-8 3-421 15,-14 1-88-15,-12 0-193 16,-17-62-993-16,-17 54 118 15,-11-2 103-15,-12 0 91 16</inkml:trace>
  <inkml:trace contextRef="#ctx0" brushRef="#br0" timeOffset="26175.64">21216 16057 5435 0,'-2'2'23'16,"16"2"3"-16,20-1-6 16,30-2-21-16,34 2-69 15,27-3-236-15,19-3-838 16,10-3 64-16,6-3 60 16</inkml:trace>
  <inkml:trace contextRef="#ctx0" brushRef="#br0" timeOffset="28692.75">24975 15915 3204 0,'0'0'214'15,"0"0"42"-15,0-2 93 16,-1 2 86-16,-3 0 57 15,0-1 13-15,-2 1 14 16,-1-1 15-16,3-2 13 16,0 1-181-16,1 1-63 15,3 1-43-15,0-2-109 16,13 2-95-16,19 0-56 16,21-1 0-1,25-2 0-15,21-1 0 16,10 0 0-16,-2 0 0 15,-9-2 0-15,-15 2 0 16,-19 2 0-16,-20-1 0 16,-19 2-161-16,-12-1-144 15,-10 2-129-15,14 2-484 16,-39-1-539-16,-2 0 102 16,-13 1 90-16,-3 2 82 15</inkml:trace>
  <inkml:trace contextRef="#ctx0" brushRef="#br0" timeOffset="28995.47">25070 16037 4505 0,'-17'7'80'0,"1"1"17"16,7 2 66-16,7 0 125 15,33-5 69-15,23-1 7 16,19-2 7-16,17-2 7 15,8 0 6-15,-1 0-68 16,-12-2-12-16,-14 1-12 16,-17-3-75-16,-17 0-142 15,-13-1-75-15,-17 0 0 16,-3 2 0-16,-4 1 0 16,-2-2 0-1,0 2-101-15,0 1-238 16,20 1-567-16,-18-5-674 15,4-3 119-15,7-4 104 16,10-8 93-16</inkml:trace>
  <inkml:trace contextRef="#ctx0" brushRef="#br0" timeOffset="31956.17">5445 12110 4140 0,'-4'-9'109'0,"-2"-3"32"16,2-1 23-16,-2-1 27 16,5 4-20-1,1 6 8-15,4 6 59 16,9 19 46-16,4 19 42 16,3 21-31-16,3 18 2 15,-4 18-32-15,-6 1-22 16,-7-1-23-16,-3-7 26 15,-3-11-6-15,0-10-61 16,0-15-47-16,0-14-43 16,0-14-47-16,0-9-42 15,0-8 0-15,0-5 0 16,0-2-339 0,-35-2-485-16,29-10-805 15,1-14 126-15,-1-21 111 16</inkml:trace>
  <inkml:trace contextRef="#ctx0" brushRef="#br0" timeOffset="34830.92">5407 12190 2722 0,'-3'-1'101'0,"-3"-2"27"16,0-2 23-1,-1 0 14-15,2 1 21 0,2-2 15 16,3 2 9 0,0 4 7-16,0-5 8 15,2 2-66-15,-2-1-35 16,4-1-28-16,5-1-19 15,5-3-13-15,8 0-13 16,5-1-12-16,7 0-6 16,3-1 1-16,8 0-4 15,1-1-4-15,6 0-1 16,4-2-2 0,6 2 0-16,5-2-3 0,8 0-7 15,10 0-3-15,11-2 1 16,10-1-7-1,10 0 0-15,5 0-1 16,5 1 1-16,4-1-1 16,7 1 0-16,6 2-2 15,7 2 3-15,6 0-1 16,6 0-1-16,11-1 3 16,5 0 2-16,4-1 0 15,10-2 4-15,7 3 4 16,0-3 2-1,4-1 5-15,2 1 0 16,1 2 2-16,-5-2-3 16,-1 0 4-16,-2 1-2 15,4-1-1-15,-5 0-4 16,-2 1-4-16,-2-2-2 16,-2 4-5-16,-11-2 1 15,-7 2-3-15,-9-2 2 16,-8 3-4-16,-11 2-3 15,-7 0 3-15,-9 2 1 16,-8 2-1-16,-9-1-1 16,-9 0 0-1,-9 0 2-15,-4 0-2 16,-4 0 0-16,-10 2 0 16,-5-1 1-16,-10 3-2 15,-4 1-1-15,-8 0 2 16,-4 2-2-16,-2 0 1 15,-1-1-1-15,4 1-1 16,-2 0-1-16,1 1 1 16,-6 1 1-16,-4-1-1 15,-5 2 2-15,-6 0 8 16,-6 0 12-16,5-1 9 16,1 1 19-1,6-3 16-15,1 0 9 16,7 0-2-16,2 0 4 15,-2 0-2-15,-3 0 2 16,-6 0-18-16,-7 3-16 16,-4 4-12-16,-5 5-13 15,-3 9-9 1,-4 15-8-16,-3 12 2 0,-1 11 1 16,-2 9-3-16,2 7-1 15,6 3 4-15,5 3 9 16,2 2-6-16,3-7 6 15,0-1-1 1,2-6 7-16,1-4 0 16,-2-3-1-16,4-3 4 15,-2-1 2-15,-2-3 3 16,-5-3-4-16,1-1 10 16,-5-3-3-16,-3 0 11 15,-5-2-5-15,-2-1 7 16,0-2 6-16,0 1 1 15,0-7 3-15,0-2-7 16,0-2 8 0,0-4-2-16,0-4-9 15,0 0-16-15,0-4-2 16,-1 0-8-16,0-3-5 16,-2 0-2-16,-1-3 2 15,-1-1 4-15,-2-4 3 16,-2-1 3-16,-1-3 6 15,-4 0 4-15,-7-4 5 16,-1 1-6-16,-7-3-17 16,-9 0-24-1,-5 0-17-15,-8 0-12 16,-1 2-5-16,-5-1-6 16,3 2-11-16,5 1-3 15,0-1-9-15,4 0 6 16,-2-1 15-16,0-2 18 15,1 2-1-15,-3-2-3 16,0 1-17-16,-3 2-15 16,5 1-6-16,-3 1-9 15,0 1 2-15,2 2-6 16,0-2 3 0,-3 1 5-16,1 0 12 15,-6 0 13-15,-2-1 14 16,1 1 9-16,-4-2 8 15,-1 2-11-15,1-3-14 16,2 2-1-16,-2-1-7 16,2-1-9-16,0-2-3 15,-1 0-1-15,-1-2 1 16,0 1 4-16,-1 0 5 16,-1 1 20-1,0 0 14-15,0 2 4 16,-1 1-1-16,-2 0 0 15,1 1-3-15,3 2-7 16,-2-1 1-16,2 0-2 16,0 1-1-16,-1-2 0 15,-2 3-2-15,-2-3 3 16,-3 2 7-16,0 1 8 16,-1-1 9-16,-1 0 5 15,-2-1-9-15,2 1-5 16,0 2-12-1,-2-3-4-15,0-2-2 16,0 3-2-16,-3-2 1 16,1-2 1-16,2 1 0 15,0 3-2-15,-1-2 13 16,4 1 7-16,0 0 12 16,-1-1 5-16,4-2 1 15,-1 1 3-15,2 1-2 16,4-2 1-16,-1-2 2 15,5 2 0 1,3 0-1-16,0 1 1 16,-2-1 2-16,2 2 0 15,-2-1 1-15,-3 0-2 16,-1 3 2-16,2-1 0 16,-4-1-3-16,1 2 2 15,-3-2-1-15,4-1 0 16,-3 1-2-16,0 0 2 15,0-1-2-15,-4-1 1 16,-5 0 0 0,1 0 0-16,-5 0-1 15,3 0-1-15,-3-1 4 16,7 1-2-16,3-1-1 16,3 1 0-16,4 2 0 15,2-4 1-15,0 2-2 16,-2 0 3-16,1 2 0 15,-2 1 0-15,1 0-3 16,2 1 2-16,4-2 1 16,4 1-1-16,1-1-1 15,-1-1 0 1,5-1 0-16,-2 1 0 16,1 1-2-16,1-1 2 15,2 0 0-15,-2 0 0 16,3 3 0-16,1-4 1 15,-2 3 0-15,2-1 1 16,1-3-2-16,2 2 0 16,4-1 1-16,0-1 0 15,6-2 0-15,4-1-1 16,0 0 0-16,3 0-1 16,1-1 1-1,-1 1 1-15,2 0 0 16,1 0-1-16,3 0 3 15,7 0 15-15,1 0 18 16,2 0 10-16,3 0 8 16,-3-6 11-16,2-3 11 15,0-6 5-15,-2-7 10 16,-7-7-2-16,-2-3 0 16,-6-9-11-16,-6-5-17 15,-8-8-3-15,-6-1 0 16,-2-2-4-16,-2 4 1 15,3 4 1 1,6 4 26-16,6 2 29 16,7 3 48-16,4 4 15 15,6-2 13-15,4 1 52 16,-1 2 3-16,1-2 11 16,-2 2-5-16,-5 0-2 15,0 4-27-15,-6 4-27 16,-1 2-52-1,2 6-19-15,-1 3-20 0,2 3-54 32,4 4-14-32,3 2-13 0,6 4-10 15,4 0-105-15,1 2-177 16,2 1-76-16,0 4-144 16,3 2-1120-16,9 5 123 15,7-9 109-15,12-2 95 16</inkml:trace>
  <inkml:trace contextRef="#ctx0" brushRef="#br0" timeOffset="36122.94">9078 11396 4042 0,'0'-5'91'0,"2"-2"11"15,-2 1-3-15,0 0-2 16,1 3-1-16,2 10 1 15,5 6 1-15,3 11 0 16,5 7 6-16,6 11-61 16,5 3-28-16,2-1-10 15,1-2 9-15,0-5 14 16,-1-6 21-16,2-8 23 16,0-5 40-16,7-9 45 15,7-7 35 1,14-9 30-16,18-9 23 15,15-10 30-15,19-12 12 16,21-12 11-16,9-11-19 16,7-2-22-16,-3 0-41 15,-12 0-50-15,-14 8-42 16,-24 9-33-16,-20 5-24 16,-20 8-34-16,-20 6-13 15,-18 8-20-15,-11 7-226 16,-15 5-142-16,-14 5-359 15,-19 4-860-15,-13 2 120 16,-18 0 105-16</inkml:trace>
  <inkml:trace contextRef="#ctx0" brushRef="#br0" timeOffset="36646.65">9538 11219 4064 0,'0'-7'102'0,"0"2"11"16,3 1 25-16,8 5 11 15,8 14 7-15,10 16 3 16,3 14 5-16,2 6 9 16,-2 6 10-16,1-2-69 15,-1-5 24-15,7-8 55 16,9-5 31-1,9-8 38-15,14-12-3 16,20-7 3-16,23-8-1 16,18-14-7-16,24-9-5 15,14-10-25-15,6-9-39 16,-1-12-73-16,-12-4-59 16,-17 1-53-16,-25 3 0 15,-27 3 0-15,-27 11 0 16,-25 9 0-16,-21 8-64 15,-18 11-251 1,-19 9-216-16,-30-29-1164 16,-22 47 136-16,-27 8 118 15,-31 7 103-15</inkml:trace>
  <inkml:trace contextRef="#ctx0" brushRef="#br0" timeOffset="37435.38">7957 13337 4151 0,'0'0'-3'16,"0"0"-43"-16,0-2-83 15,14 0-283-15,-10 2-357 16,-1-3 31-16,2-4 28 16,0-7 27-16</inkml:trace>
  <inkml:trace contextRef="#ctx0" brushRef="#br0" timeOffset="37791.2">9513 13135 5078 0,'0'1'7'0,"2"-1"6"15,-2 1 1-15,0 1 1 16,0 0 1-16,0-2 0 15,0 0-6-15,0 0-30 16,0 0-142-16,20 0-356 16,-17 0-466-16,1-5 49 15,2-7 45 1,1-7 42-16</inkml:trace>
  <inkml:trace contextRef="#ctx0" brushRef="#br0" timeOffset="38831.11">11841 13140 5745 0,'0'1'67'0,"0"1"111"16,0-1 56-1,0 1 3-15,0-1 3 16,0-2 3-16,3 1 3 16,-3 0 3-16,0 0 3 15,1 0 2-15,-1 0-71 16,0 0-120-16,0 0-63 16,0 0 0-16,0 0 0 15,0 0 0-15,2 0 0 16,-2 0 0-16,0 0 0 15,0 0 0-15,0 0 0 16,0 0 0 0,0 0 0-16,0 0 0 15,0 0 0-15,0 0-279 16,0 0-157-16,22 0-458 16,-17 0-618-16,1 0 110 15,1 0 96-15,5-5 87 16</inkml:trace>
  <inkml:trace contextRef="#ctx0" brushRef="#br0" timeOffset="41762.72">12699 12391 4803 0,'14'0'77'16,"2"3"21"-16,9 13 36 15,4 9 48-15,-6 16 41 16,-1 14 20-16,-5 8 35 16,0-2 59-16,2-2 8 15,13-9-42-15,20-10-33 16,29-16-22-1,42-16-36-15,43-17-52 16,41-21-44-16,34-15-18 16,25-9-34-16,10-11-64 15,1-6 0-15,-1 3 0 16,-22 1 0-16,-22 4 0 16,-32 10 0-16,-37 10 0 15,-46 7 0-15,-35 13-237 16,-33 9-119-16,-27 9-242 15,-15 8-1023 1,-17 9 124-16,-3-1 110 0,-3-1 97 16</inkml:trace>
  <inkml:trace contextRef="#ctx0" brushRef="#br0" timeOffset="47500.36">18754 15883 3699 0,'-3'6'10'16,"0"2"15"-16,0 0 30 16,0 0 33-16,6-4 19 15,-3-3 4 1,1-1-9-16,4 0-116 15,3-3-901-15,3 1 43 16,7-3 38-16,7-5 37 16</inkml:trace>
  <inkml:trace contextRef="#ctx0" brushRef="#br0" timeOffset="48127.78">26377 15927 8191 0,'0'0'0'0,"0"0"0"15,0 0 0-15,0 0 0 16,0 2 0-16,0-3 0 16,0 1 0-16,0 1 0 15,0-1 0-15,0 0 0 16,0 0 0-16,0 0 0 16,0 0 0-16,0 0 0 15,0 0 0 1,-6 0-264-16,-7 0-245 15,-16-62-1222-15,-11 55 140 16,-14-6 124-16,-11-4 106 16</inkml:trace>
  <inkml:trace contextRef="#ctx0" brushRef="#br0" timeOffset="50774.77">6638 14953 4997 0,'1'-16'283'0,"2"-1"34"15,0-1 5 1,6 8 6-16,8 20 6 0,4 37 5 15,7 34 7-15,9 39 5 16,1 43 8 0,-2 23-181-16,-1 14-141 15,-2 4-37-15,-10-11 0 16,-6-23 0-16,-9-23 0 16,-5-26 0-16,-6-30 0 15,-4-24 0-15,0-21 0 16,-5-16 0-16,-10-15 0 15,-3-11-297-15,-4-15-250 16,-2-44-1166-16,1 7 139 16,3-16 120-1,0-17 106-15</inkml:trace>
  <inkml:trace contextRef="#ctx0" brushRef="#br0" timeOffset="51974.69">6497 14986 3563 0,'-15'-6'164'16,"2"-4"36"-16,0-5 23 16,5-6 25-16,32-8 68 15,34-6 32-15,42-9 24 16,48-5 19-16,47-4 19 15,36-3-125-15,29 5-52 16,19 0-34 0,8 0-20-16,6 2-25 15,-4 0-72-15,-13-3-20 16,-12 4 39-16,-17 0-13 16,-27 0-10-16,-27 4-6 15,-31 7 2-15,-36 4 0 16,-31 9-4-16,-30 6 3 15,-21 7-2 1,-17 5-10-16,-13 2-61 0,-2 3 0 16,-1 1 0-1,1 0 0-15,6 1 0 16,10 1 0-16,5 0 0 16,5 0 0-16,1-1 0 15,-5 2 0-15,-3-2 0 16,-10 2 0-16,-6 0 0 15,-4 1 0-15,-2-1 0 16,-2 1 0-16,-1-1 0 16,4 1 0-16,2 2 0 15,5 8 0-15,3 9 0 16,8 13 0 0,-2 13 0-16,3 13 0 15,-6 16 0-15,-6 7 0 16,-4 8 0-16,-3 4 0 15,-4 1 0-15,2 0 0 16,1-5 0-16,1-6 0 16,-1-6 0-16,-1-10 0 15,-2-6 0-15,-4-5 0 16,-5-5 0-16,-6-4 0 16,-8-2 0-1,-9-2 0-15,-7-4 0 16,-6 3 0-16,-10-4 0 15,-5 4 0-15,-11-1 0 16,-11 1 0-16,-18 1 0 16,-20-1 0-16,-22 3 0 15,-20 2 0-15,-25 1 0 16,-21 3 0-16,-10 2 0 16,-7 1 0-16,-5 1 0 15,3-1 0 1,11-1 0-1,8-2 0-15,7-4 0 0,8-2 0 16,8 0 0-16,6-3 0 16,6 2 0-16,10-3 0 15,12 3 0-15,14-6 0 16,14-4 0-16,20-4 0 16,20-8 0-16,21-7 0 15,19-6 0-15,15-5 0 16,12-4 0-1,4-2 0-15,6-2 0 16,3 2 0-16,-3-2 0 16,0 0 0-16,0 0 0 15,-3 0 0-15,3 0 0 16,-3 0 0-16,-4 0 0 16,-2 0 0-16,1 0-257 15,1 0-245-15,5-37-1235 16,19 18 143-16,20-16 124 15</inkml:trace>
  <inkml:trace contextRef="#ctx0" brushRef="#br0" timeOffset="56567.49">12419 18045 5483 0,'4'-9'282'16,"2"-1"5"-16,0 0 4 16,0-1 3-16,-5 4 7 15,0 4 3-15,-1 2 5 16,-4 5 6-16,-10 10 3 16,-10 10-311-16,-19 14-7 15,-16 13 0-15,-12 11 0 16,-11 2 0-1,-2 1 0-15,0-1 0 16,8-4 0-16,11-7 0 16,14-8 0-16,18-11-88 0,11-8-214 15,16-9-156-15,19-12-279 16,14-9-781-16,11-13 111 16,15-11 97-16,11-9 86 15</inkml:trace>
  <inkml:trace contextRef="#ctx0" brushRef="#br0" timeOffset="56799.28">12500 18213 5413 0,'0'-1'281'16,"-2"5"5"-16,-7 10 4 16,-11 11 4-16,-12 13 4 15,-11 12 6-15,-10 9 4 16,-1 0 4-16,0-5 5 15,3-5-229-15,-1-7-88 16,3-8 0-16,5-7-207 16,7-7-144-16,11-8-255 15,10-9-1022-15,10-11 126 16,12-12 111-16,8-9 96 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6:11:40.41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1295 5466 1134 0,'4'-1'-4'15,"2"0"-17"-15,6-2-46 16,6-5-146-16,4 5 3 15,7 0 2-15,3 1 2 16</inkml:trace>
  <inkml:trace contextRef="#ctx0" brushRef="#br0" timeOffset="640.53">4706 5441 1440 0,'13'-4'-46'15,"7"-4"-36"-15,3-6-189 32,2 7 5-32,-8 3 4 0</inkml:trace>
  <inkml:trace contextRef="#ctx0" brushRef="#br0" timeOffset="6928.83">5045 8774 1186 0,'0'0'120'15,"-1"0"31"-15,1 0 21 16,-2 0 26-16,1 0 21 15,1 0 25-15,-2 0 30 16,2 0 43-16,2 0 39 16,-2 0-70-1,0 0-10-15,0 0-8 0,0 0-1 16,0 0 2-16,0-1 56 16,0 1 76-1,0-2 25-15,0-1-36 16,0 2-34-16,0-3-23 15,0 1-17-15,0 3-21 16,0 0-19-16,0-1-26 16,0 1-86-16,4 2-108 15,3 4-56-15,4 4 0 16,4 3 0-16,3 3 0 16,-1 2 0-16,2-1 0 15,-2-3 0 1,2 0 0-16,-2 0 0 0,5 0 0 15,-2-2 0 1,-1 1 0-16,3-3 0 16,1-1 0-16,0-5 0 15,4-2 0-15,2-2 0 16,5-5 0-16,4-5 0 16,4-2 0-16,-1-5 0 15,2-3 0 1,-3 2 0-16,0 3 0 15,-5 4 0-15,-1 3 0 16,-3 5 0-16,-2 4 0 16,2 7 0-16,-5 4 0 15,1 2 0-15,-2 5 0 16,-4-2 0-16,-6-2 0 16,-2-3 0-16,-5-5 0 15,-2-2 0-15,0-4 0 16,5-1 0-16,4-1 0 15,8-6 0-15,7-2 0 16,5-6 0 0,7-1 0-16,4-1 0 0,-1 1 0 15,0 4 0 1,0 5 0-16,-5 0 0 16,-3 6 0-16,0 1 0 15,-6 4 0-15,-2 2 0 16,-1-1 0-16,-3 3 0 15,1-1 0-15,-1-3 0 16,4-1 0-16,2-3 0 16,0-1 0-16,4-3 0 15,2 1 0-15,-4-3 0 16,2-2 0-16,0 1 0 16,0-1 0-16,2 2 0 15,5 4 0 1,1 1 0-16,5 1 0 15,-2 0 0-15,0 1 0 16,-2-2 0-16,-4 1 0 16,0 0 0-16,-2 0 0 15,0-3 0 1,-4-2 0-16,0-3 0 0,-5-1 0 16,-6-2 0-1,-6 2 0-15,-7 3 0 0,-4-1 0 16,-5 3 0-1,1 3 0-15,-2 0 0 16,0 1 0-16,0 0-334 0,-6 1-315 16,-11-8-1028-1,-12 11 135-15,-12 0 114 16,-13 3 103-16</inkml:trace>
  <inkml:trace contextRef="#ctx0" brushRef="#br0" timeOffset="31004.79">3242 10126 1916 0,'-2'0'59'0,"-1"0"15"0,0-2 18 15,0 2 16 1,-1 0 16-16,1-2 20 0,0 2 16 16,-1-4 17-1,0 2 27-15,1-2-15 16,1 1-13-16,1 2-7 16,-1 0-13-16,2-1-15 15,0 2-17-15,0 0-22 16,0-1-17-16,0 1-15 15,0 0-25 1,0 0-22-16,0 0-4 0,0 0 8 16,0 0 21-16,2 0 8 15,4-5 3 1,9-4 6-16,11-7 5 16,12-9 3-16,12-9 2 15,7-4 2-15,5-2-6 16,2 2-20-16,-5 4-23 15,-3 4-10-15,-8 4-2 16,-11 6-4-16,-8 3-5 31,-13 4-9-31,-7 7-12 0,-6 2-19 0,-3 2-24 16,-5 2-57-16,-5 7-101 16,6 3-222-1,-14 7-491-15,-11 3 43 16,-1 3 41-16,0 2 36 15</inkml:trace>
  <inkml:trace contextRef="#ctx0" brushRef="#br0" timeOffset="31278.04">3406 10275 3106 0,'0'2'155'0,"0"-2"15"0,4-2 22 0,8-10 22 15,14-6 23 1,12-12 24-16,14-7 21 16,10-6 29-16,1-2 16 15,-4 2-124-15,-5 6-49 16,-14 6-10-16,-11 8-24 16,-11 8-58-16,-7 5-66 15,-8 4-55-15,-3 4-67 16,0 4-139-16,0 4-236 15,-3 0-608-15,-4-2 62 16,-3 0 55-16</inkml:trace>
  <inkml:trace contextRef="#ctx0" brushRef="#br0" timeOffset="38374.25">24488 5286 3546 0,'3'0'150'0,"-3"-3"38"16,2 3 26-16,1-1 68 16,-2 2 90-16,2-2 56 15,-1 1 36-15,1 0 12 16,-3 0 11-16,0-3-90 16,2 2-69-1,-2 1-40-15,0-1-24 16,0-1-77-16,0 1-99 15,0 1-56-15,1-3-32 16,-1-1 0-16,2 0 0 16,-2-2 0-16,0-1 0 15,0-3 0-15,0 1 0 16,-2-2 0 0,-4-2 0-16,-5 1 0 0,-8 0 0 15,-10 1 0 1,-11 3 0-16,-8 4 0 15,-7 3 0-15,-5 1 0 16,-1 6 0-16,-1 6 0 16,6 6 0-16,4 7 0 15,7 6 0-15,9 4 0 16,14 0 0-16,14 4 0 16,16 0 0-16,20 0 0 15,21 2 0-15,16 1 0 16,10 2 0-1,3 4 0-15,-13-1 0 16,-15 2 0 0,-18-2 0-16,-20-4 0 0,-17-4 0 15,-19-4 0-15,-17-6 0 16,-14-10 0-16,-11-8 0 16,-10-7 0-16,5-8 0 15,4-7-259-15,17-5-416 16,12-19-1013-16,15 7 134 15,16-3 117-15,17 0 104 16</inkml:trace>
  <inkml:trace contextRef="#ctx0" brushRef="#br0" timeOffset="42606.93">2803 10178 3820 0,'-6'3'154'15,"1"-1"17"1,-2-1 31-16,3 0 79 16,3-1 70-16,2 0 68 15,-1-1 23-15,0 1 11 16,0 0 10-16,7 0-127 16,12-1-38-16,14-6-16 0,15-4-30 15,11-4-89 1,6-6-76-16,-2-4-70 15,-3-1-17 1,-11-1 0-16,-5 4 0 0,-9 3 0 16,-12 6 0-16,-10 3 0 15,-7 3 0-15,-4 5-231 16,-4 2-122-16,-7 4-149 16,-1 2-305-16,-14 7-631 15,-8 5 99 1,-7 3 89-16,-3 6 80 15</inkml:trace>
  <inkml:trace contextRef="#ctx0" brushRef="#br0" timeOffset="42943.15">2798 10310 3647 0,'-4'9'154'0,"-2"1"34"16,2 0 75-1,14-4 119-15,19-4 61 0,17-8 10 16,15-8 11-1,15-5 11-15,1-4 11 16,0-8-115-16,-7-2-52 31,-7 3-33-31,-11 3-87 0,-15 2-138 0,-12 8-61 16,-11 4 0-16,-9 5 0 31,-3 4 0-31,-2 1 0 0,0 3 0 16,0-1 0-16,0 1 0 0,0 0 0 15,0 0 0 1,0-2 0-16,0 2 0 16,0 0 0-16,0-1-148 0,-2 1-257 15,17 0-1387 1,-28 0 152-16,-5 0 129 16,-3 0 114-16</inkml:trace>
  <inkml:trace contextRef="#ctx0" brushRef="#br0" timeOffset="43962.78">3172 9831 5080 0,'0'0'278'16,"0"0"23"-16,0 0 5 0,0 0 4 16,2 0 5-16,-2 0 6 15,0 0 5 1,0 0 5-16,0 0 6 16,1 0-71-16,-1 0-246 15,0 0-20-15,0 0 0 16,0 0 0-16,0 0 0 15,0 0 0-15,0 0 0 16,0 0 0-16,0 0 0 16,0 0-105-16,0 0-227 15,0 1-161-15,52 0-1197 16,-51 3 135-16,-3 1 117 16,-3-1 104-16</inkml:trace>
  <inkml:trace contextRef="#ctx0" brushRef="#br0" timeOffset="44918.8">2530 11691 4651 0,'0'0'94'0,"0"0"11"15,0 0 2-15,0 0-24 0,0 0-65 16,0 0-126-16,3-3-991 31,1 3 59-31,1-3 55 0,1-2 50 16</inkml:trace>
  <inkml:trace contextRef="#ctx0" brushRef="#br0" timeOffset="45287.52">3240 11523 5072 0,'2'0'187'16,"-1"0"14"-1,1 0 9-15,-1 0 2 0,-1 0-1 16,0 0-60-16,0 0-107 15,0 0-123 1,8 0-328-16,-5 0-905 0,3 0 84 16,3-1 76-1,1-5 67-15</inkml:trace>
  <inkml:trace contextRef="#ctx0" brushRef="#br0" timeOffset="45525.31">3880 11489 8191 0,'0'1'0'16,"0"0"0"-16,1 2 0 15,1-3 0 1,-4 0-262-16,4 1-131 0,5 1-359 15,-4-2-812-15,1 0 116 16,-1-2 103-16,-2-7 91 16</inkml:trace>
  <inkml:trace contextRef="#ctx0" brushRef="#br0" timeOffset="47128.96">23535 6493 2890 0,'3'-4'125'15,"1"-4"37"-15,2-2 21 0,3-2 33 16,-1 2 33-1,1-1 29-15,4 0 60 16,-3-1 109-16,2 3 83 0,-5 0-74 16,0 0-46-1,1 4-36-15,-4 0-18 16,0-1-30-16,0 3-31 16,-2 2-28-16,-2 0-63 15,0 2-119-15,-9 9-85 16,-13 14 0-16,-22 16 0 15,-24 14 0-15,-23 15 0 16,-19 3 0 0,-4 0 0-16,2-5 0 0,10-6 0 15,14-9 0-15,19-6 0 16,13-13 0-16,18-6 0 16,12-11 0-1,10-5 0-15,9-5 0 16,6-2 0-1,-1-1-402-15,2-2-1431 0,0 6 158 16,-1 3 135-16</inkml:trace>
  <inkml:trace contextRef="#ctx0" brushRef="#br0" timeOffset="47923.02">22272 7790 4012 0,'2'0'181'15,"1"-2"79"-15,0 2 88 16,3 0 62-16,-3 0 9 15,1-2 9-15,0-3 9 16,2-1 11-16,0-2 11 16,3-5-154-16,-7-3-51 15,1 0-89-15,-1-3-100 16,-2-2-65-16,-2-2 0 16,-1 2 0-16,1 3 0 15,-7 1 0-15,-3 6 0 16,-9 4 0-16,-6 4 0 15,-13 4 0 1,-7 11 0-16,-10 7 0 16,0 7 0-16,-1 9 0 15,8 9 0-15,7 4 0 16,10-5 0 0,13-6 0-16,13-2 0 0,5-8 0 15,14-8 0-15,11-6 0 16,9-7 0-16,8-3 0 15,11-8 0-15,2-5 0 16,0-7 0-16,0-2 0 16,-6-2 0-1,-5 3 0-15,-7 1 0 16,-6 9 0-16,-5 4 0 16,-4 1 0-16,-1 10 0 15,0 4 0 1,0 6 0-16,-2 7 0 15,2 7-295-15,8 1-456 0,0-2-908 16,8-5 131-16,10-10 113 16,13-9 100-16</inkml:trace>
  <inkml:trace contextRef="#ctx0" brushRef="#br0" timeOffset="48577.4">23991 6691 4081 0,'0'-9'392'15,"0"-3"9"-15,0 1 7 47,0-1 9-47,2 7 9 0,1 12 11 0,3 11 8 0,1 14 11 0,0 12 12 16,-1 15-208-1,-2 13-260-15,1 4 0 0,-1 5 0 32,0-3 0-32,-3-1 0 0,1-9 0 0,-2-7 0 31,-2-6 0-31,-2-8-411 16,1-14-1418-16,2-6 156 0,-2-11 135 0,0-5 117 15</inkml:trace>
  <inkml:trace contextRef="#ctx0" brushRef="#br0" timeOffset="49156.94">24009 7760 7700 0,'0'0'53'0,"0"1"1"15,-2 8 1-15,-8 14-1 16,-9 15 0-16,-13 17 2 16,-14 19-2-16,-8 8 1 15,-4 4 1-15,3-4-56 16,3-4 0-16,11-11 0 16,8-12 0-16,10-16 0 15,12-11 0 1,8-13 0-16,4-11 0 15,12-17 0-15,12-14 0 16,8-20 0-16,13-21 0 16,15-22 0-16,1-7 0 15,2-5 0 1,-4 4 0-16,-5 15 0 0,-9 12 0 16,-7 17 0-16,-7 18 0 15,-6 13 0-15,-3 11 0 16,5 12 0-16,0 15 0 15,1 14 0 1,2 16 0-16,-5 9 0 16,-3 10 0-16,-6 0 0 15,2-3 0-15,-2-4 0 16,-1-10 0-16,3-6 0 16,-6-7 0-1,-2-8 0-15,-2-6 0 16,-5-6 0-16,-2-6-56 0,-1-3-309 15,-1-1-384-15,-9-4-877 16,-12 0 125 0,-5-4 111-16,-10-4 96 0</inkml:trace>
  <inkml:trace contextRef="#ctx0" brushRef="#br0" timeOffset="49325.78">23893 8129 5739 0,'3'-5'258'0,"12"-2"4"0,12-1 2 16,15-4 4-16,10 1 4 15,12 1-259 1,-1 1-183-16,2-3-1426 0,-7 2 121 16,-2-6 106-16,-1-3 94 15</inkml:trace>
  <inkml:trace contextRef="#ctx0" brushRef="#br0" timeOffset="50263.65">24336 6563 3583 0,'1'0'184'0,"8"4"96"15,16 2 155 1,26 10 9-16,28 12 12 16,28 9 11-16,16 8 10 15,10 6 13-15,0-2 12 16,-11 2-106-16,-9 0-103 15,-11-1-109-15,-10 0-184 16,-12-5 0-16,-3-3 0 16,-10-5 0-16,-6-5 0 15,-9-5 0-15,-10-7 0 16,-10-5 0-16,-12-6 0 16,-11-2 0-16,-5-5 0 15,-4-1 0-15,-2-1-65 16,2-1-497-16,-4-4-1210 15,4-3 148-15,-3 1 128 16</inkml:trace>
  <inkml:trace contextRef="#ctx0" brushRef="#br0" timeOffset="50779.11">26596 7476 5391 0,'3'-12'291'0,"3"-3"5"15,-6-5 6 1,2-3 4-16,-13-1 4 16,-11 3 6-16,-12 3 5 15,-18 3 4-15,-11 5 8 16,-13 3-333-16,-7 6 0 16,1 5 0-16,9 10 0 15,12 8 0 1,18 8 0-16,21 10 0 0,16 5 0 15,21 9 0 1,27 5 0-16,27 8 0 0,13 3 0 31,14 3 0-31,-2-3 0 0,-8 1 0 0,-19-5 0 16,-21-7 0 0,-26-6 0-16,-30-11 0 15,-30-8 0-15,-29-12 0 16,-21-9 0-16,-14-9 0 15,-5-8-185-15,6-10-253 16,11-23-1334-16,19 8 147 16,27-10 128-16,21 1 112 15</inkml:trace>
  <inkml:trace contextRef="#ctx0" brushRef="#br0" timeOffset="53050.43">2888 11681 3337 0,'-2'0'134'16,"2"0"27"-16,-1-1 28 15,-1 1 33-15,2 0 36 16,0 0 85-16,0 0 88 16,0 0 57-16,0 0 11 15,0 0-104-15,6-3-32 16,7-1-26 0,9-1-24-16,8-4-35 15,6-1-35-15,2 0-95 16,-3 1-96-16,-8 1-52 15,-5 4 0-15,-7 0 0 16,-6 3-258-16,-5 0-103 16,-2 1-100-16,-2 2-223 15,-2-19-788-15,-3 21 104 16,-7 5 93-16</inkml:trace>
  <inkml:trace contextRef="#ctx0" brushRef="#br0" timeOffset="53242.11">2898 11826 3224 0,'0'3'158'0,"0"-2"53"15,6-1 29-15,8 1 8 16,5-1 7-16,5-4-2 16,7 0-51-1,-1 0-113-15,15-1-380 0,-18-1-722 16,-1-1 53-1,2 0 46-15,-4-4 44 0</inkml:trace>
  <inkml:trace contextRef="#ctx0" brushRef="#br0" timeOffset="54690.77">2951 13124 4046 0,'0'0'110'0,"0"0"10"15,0 0 8-15,0 0 6 16,0 0 8 0,0 0 7-16,0 0 3 0,0 0 5 15,0 0 10 1,0 1-71-1,0 4-2-15,3 1 30 0,2 4 26 16,2 1 13 0,3-2 25-16,1 1 19 0,3-2 9 15,3-3 9-15,4-2-1 16,3 0-12-16,6-3-19 16,0-1-30-1,2-4-21-15,-2 0-18 16,-2-3-35-16,-2 0-23 15,-3-2-12-15,-2 2-10 16,0 2-6-16,0 5-4 16,2-1-7-16,2 4-14 15,-3 4-13-15,-2 3 0 16,-3 4 0-16,-4 3 0 16,-6 1 0-1,-4 1 0-15,-1-1 0 16,-2-4 0-1,-2-3 0-15,2-4 0 0,0-3 0 16,-1-3 0 0,1-2 0-16,0-1 0 0,-2-5 0 15,5-2 0-15,9-5 0 16,1-3 0-16,7 1 0 16,7-1 0-16,6 1 0 15,4 4 0-15,0 3 0 16,2 5 0-16,2 2 0 15,-2 2 0-15,-5 3 0 16,-2 1 0 0,-4 1 0-16,-5 0 0 15,-3 1 0-15,2-4 0 16,-2 0 0-16,0-1 0 16,0-1 0-16,-3 0 0 15,-3-2 0-15,-4-2 0 16,-3 1 0-16,-4-1 0 15,-2-2 0-15,-1-2 0 16,0-2 0-16,0 0-45 16,0-1-232-1,0 3-112-15,0 2-308 16,-3 3-868-16,-1 0 118 16,1 0 102-16</inkml:trace>
  <inkml:trace contextRef="#ctx0" brushRef="#br0" timeOffset="56596.99">23590 9049 3062 0,'0'-2'163'16,"1"-4"39"-16,2 1 42 0,3-2 53 15,3 0 99-15,-2-1 104 16,0 1 15-16,-2 1 13 15,-2 2 14-15,-2 2-123 16,-1 0-52 0,1 2-38-16,-2 0-45 0,-5 8-56 15,-11 12-113-15,-22 17-115 16,-22 20 0-16,-20 19 0 16,-13 13 0-1,-5 5 0-15,4-3 0 16,12-7 0-16,11-11 0 15,17-10 0-15,12-13 0 16,14-13 0-16,14-12 0 16,7-9 0-16,6-7 0 15,2-7 0-15,2 0 0 16,-2-2 0-16,0 0-483 16,-2-4-1327-16,2-2 154 15,0-3 133-15,-4-1 114 16</inkml:trace>
  <inkml:trace contextRef="#ctx0" brushRef="#br0" timeOffset="57745.66">22435 10695 4789 0,'10'-9'295'0,"0"-3"35"16,4-4 6-16,1 0 6 15,-3 3 6 1,-1 3 7-16,-4 1 5 15,0 0 8 1,-2 2 6-16,-4 3-115 0,3 1-224 16,-4 1-35-16,2 0 0 15,-1 1 0-15,-1 0 0 16,0-1 0-16,0 2 0 16,0-1 0-16,0 1 0 15,0 0 0-15,0 0 0 16,0 0 0-1,0 0 0-15,0 0 0 0,0 0 0 16,0 0 0-16,0 0 0 16,0 0 0-1,0 0 0-15,0 0 0 16,0 0 0-16,0 0 0 16,0 0 0-16,0 0 0 15,0 0 0 1,0 0 0-16,2-3 0 0,-1 3 0 15,1-4 0-15,0-2 0 16,0 3 0-16,-1-3 0 16,2 1 0-16,-3-2 0 15,0-1 0 1,2-1 0-16,-2 1 0 16,0 0 0-16,-8-2 0 15,-9 3 0-15,-9 0 0 16,-19 3 0-16,-14 1 0 15,-9 3 0-15,-8 7 0 16,-1 6 0-16,5 6 0 16,8 10 0-16,12 9 0 15,18 7 0 1,18 6 0-16,22 3 0 0,28 5 0 16,23 4 0-1,21 1 0-15,4 3 0 16,-2 1 0-16,-14 0 0 15,-20-2 0-15,-24 3 0 16,-26-7 0-16,-27-8 0 16,-22-9 0-16,-25-10 0 15,-12-15 0-15,-11-11 0 16,6-13 0-16,5-13-298 16,19-12-247-16,22-11-1169 15,26-5 139-15,23 0 120 16</inkml:trace>
  <inkml:trace contextRef="#ctx0" brushRef="#br0" timeOffset="58639.9">23812 9596 2818 0,'0'-11'201'0,"0"-1"64"15,0-3 107-15,0-1 112 16,0 6 40-16,0 4 14 16,2 6 17-16,1 0 16 15,1 3 16-15,5 10-155 16,-2 10-71-16,2 12-73 15,-6 14-127-15,-2 12-127 16,-1 10-34 0,0 5 0-16,-3 0 0 15,2-2 0-15,-1-9 0 16,1-8 0-16,-1-8 0 0,4-6 0 16,-2-6 0-16,0-8 0 15,-2-2 0 1,1-6-255-16,-2-2-288 15,-10-2-1182-15,-6-2 140 16,-5 0 122-16,-4-2 107 16</inkml:trace>
  <inkml:trace contextRef="#ctx0" brushRef="#br0" timeOffset="59181.96">23571 10854 5637 0,'0'-2'268'0,"2"2"3"16,2 0 5-16,-1-1 3 16,-2 2 4-16,4-1 4 15,-1 4 5-15,-1 8 4 16,3 7 6-16,-5 12-302 15,1 9 0-15,-2 7 0 16,0 2 0-16,-2 1 0 16,2-3 0-16,-1-7 0 15,1-5 0-15,-2-12 0 16,2-7 0 0,0-6 0-16,0-7 0 15,6-6 0-15,8-7 0 16,11-6 0-16,8-3 0 15,9-3 0-15,3 3 0 16,-3 2 0-16,-6 8 0 16,-4 4 0-16,-6 2 0 15,-5 6 0-15,-5 3 0 16,-5 7 0-16,-5 1 0 16,-3 5 0-1,-6 1 0-15,-8-5 0 16,-11-2 0-16,-10-4 0 15,-14-5 0-15,-7-3 0 16,-4-2 0-16,2-6 0 16,5-6 0-16,14-1-357 15,42-5-1487-15,-11-5 159 16,16-5 136-16,20-1 119 16</inkml:trace>
  <inkml:trace contextRef="#ctx0" brushRef="#br0" timeOffset="60065.66">24289 9379 3526 0,'0'-2'203'0,"0"-1"53"0,6 0 188 15,14 9 11-15,17 16 12 16,22 21 11-16,21 22 12 16,16 21 12-16,4 17 14 15,-7 11-173-15,-7 1-59 16,-10-1-57-16,-11-7-227 16,-8-7 0-16,-3-11 0 15,-12-7 0-15,-8-11 0 16,-6-14 0-16,-6-12 0 15,-11-13 0 1,-5-11 0-16,-2-9 0 16,-1-5 0-1,-6-5-211-15,3-1-336 0,0-2-1189 16,3-1 141-16,-6 2 124 16,3 0 108-16</inkml:trace>
  <inkml:trace contextRef="#ctx0" brushRef="#br0" timeOffset="60851.87">25353 10840 5452 0,'12'-10'286'0,"-1"-1"5"0,-2 3 3 16,-1 0 5-1,-6 13 5-15,-12 13 5 0,-10 15 4 16,-15 12 6 0,-7 13 5-16,-7 10-324 0,0 1 0 15,7-6 0-15,10-5 0 16,7-11 0-16,7-10 0 16,9-11 0-16,2-6 0 15,3-8 0-15,4-5 0 16,0-3 0-16,0-1 0 15,3-3 0 1,-3-3 0-16,4-5 0 16,5-7 0-16,9-7 0 15,3-11 0-15,9-9 0 16,2-7 0-16,1 0 0 16,-4 1 0-16,-2 6 0 15,-8 6 0-15,-2 7 0 16,-3 0 0-16,-1 1 0 15,3-1 0-15,1-2 0 16,4-4 0-16,0-5 0 16,2 0 0-1,1 1 0-15,2 3 0 0,0 5 0 16,0 8 0 0,-3 2 0-1,-1 6 0-15,-4 6 0 0,-3 2 0 16,2 6 0-16,-2 5 0 15,5 9 0-15,3 8 0 16,-3 9 0-16,0 13 0 16,-5 7 0-16,0 6 0 15,-4 3 0-15,1 1 0 16,-2-1 0 0,3-4 0-16,1-2 0 31,-1-2 0-31,2-8 0 0,2-1 0 0,3-7 0 15,-3-5 0-15,-2-7 0 16,-6-4 0-16,0-6 0 16,-7-5 0-16,-2-4 0 15,0-3 0 1,0-1 0-16,-2-3 0 0,-9-5-341 16,1-4-382-16,-10-7-931 15,-9-7 129-15,-1-2 114 16,5-1 100-1</inkml:trace>
  <inkml:trace contextRef="#ctx0" brushRef="#br0" timeOffset="61103.75">25264 11135 3609 0,'-7'-8'276'0,"1"0"159"15,1-4 9 1,7-1 13-16,18 0 9 0,14 1 11 16,17 1 14-16,11 2 11 15,6 0 13 1,-3 2-185-16,-10 3-238 16,-12 1-471-16,-5 3-403 15,-17 0-821-15,-9 0 123 0,-5 0 106 16,-5 0 95-1</inkml:trace>
  <inkml:trace contextRef="#ctx0" brushRef="#br0" timeOffset="65151.89">21919 12015 3899 0,'0'0'98'16,"0"0"31"0,0 0 24-16,0 0 18 15,0 0 15-15,0 0 33 0,0 0 46 16,0 0 69-16,1 0 73 16,-1 0-31-1,0 0-42-15,0 0-30 16,2 0-24-16,-1 0-14 15,2 0-13-15,0 3-31 0,3 0-50 16,-1 2-74-16,1 2-73 16,0 1-25-1,-1 1 0-15,-1 0 0 16,0 4 0-16,1 5 0 16,-2 6 0-1,1 3 0-15,-3 10 0 0,-1 5 0 16,0 6 0-16,2 5 0 15,-2 5 0-15,0 0 0 16,0-1 0-16,0 0 0 31,0-1 0-31,0-4 0 0,0-2 0 16,0-2 0-16,0-4 0 16,0-6 0-16,0-4 0 15,0-8 0-15,0-2 0 31,0-6 0-31,0-4 0 0,0-2 0 0,0 0 0 16,0-6 0 0,0-2 0-16,0 1 0 0,0-4 0 15,0-1 0-15,0 0 0 16,0 0 0 0,0-1 0-16,-2-3 0 0,2-5-314 15,0-10-1542 1,0-4 161-16,-1-5 138 15,2 5 120-15</inkml:trace>
  <inkml:trace contextRef="#ctx0" brushRef="#br0" timeOffset="66645.93">21863 13751 4344 0,'0'0'199'15,"0"0"167"-15,1 0 8 0,-1-1 7 16,0 1 7-1,2 0 8-15,-1 0 9 0,1 0 8 16,-2 0 8 0,1 0-115-16,-1 0-108 15,2 0-198 1,-1-3 0-16,0-1 0 16,-1-4 0-16,2-4 0 15,-2-3 0-15,0-2 0 0,0-1 0 16,0 1 0 15,-4 2 0-31,-4 3 0 0,-4 1 0 0,-6 2 0 16,-7 4 0-16,-2 3 0 15,-2 1 0-15,-3 2 0 16,2 4 0-16,-2 2 0 16,2 8 0-16,0 5 0 15,1 6 0 1,1 4 0-16,4 6 0 15,3-1 0-15,1 2 0 16,7-3 0-16,6-2 0 16,4-2 0-16,0-6 0 15,4-4 0-15,5-4 0 16,8-3 0-16,1-6 0 31,9-3 0-31,7-3 0 0,5-4 0 16,0-6 0-16,3-5 0 0,2-6 0 15,-2-6 0-15,-3-1 0 16,-4 3 0-16,-8 7 0 16,-8 6 0-1,0 4 0-15,-6 5 0 16,2 8 0-16,1 8 0 0,1 5 0 16,0 6 0-1,3 10 0-15,0-1 0 0,4 0-354 16,6-1-403-1,-1-6-885-15,-1-5 128 16,0-10 112-16,-2-6 99 16</inkml:trace>
  <inkml:trace contextRef="#ctx0" brushRef="#br0" timeOffset="68402.92">25810 11981 4591 0,'2'-3'154'16,"0"1"122"-1,0-2 73-15,0-3 7 16,0 4 6-16,2-1 6 0,0 1 9 16,-4 1 6-1,2 0 7-15,-2 2-105 16,0 0-65-16,-4 8-140 15,-12 14-80-15,-13 18 0 16,-14 14 0-16,-17 16 0 0,-8 9 0 16,-4 1 0-1,9-5 0-15,3-4 0 16,15-12 0-16,11-13 0 16,12-12 0-1,10-12 0-15,7-8 0 0,3-8 0 16,4-3 0-1,-2-3 0-15,4-3-413 16,6-37-1417-16,-5 30 158 0,8 1 134 16,-4-2 118-16</inkml:trace>
  <inkml:trace contextRef="#ctx0" brushRef="#br0" timeOffset="75974.63">25187 12994 2385 0,'0'-7'95'0,"0"2"25"16,0-2 31-1,3-2 39-15,-3 2 34 16,0 3 26-16,2-3 26 15,0 3 36-15,0-3 95 16,1 0 67-16,1 0 3 16,-2 2-18-16,2-2-25 15,0 0-38-15,-3 2-28 16,2 1-23-16,-1 0-22 16,-2 2-34-16,0 2-105 15,0-1-152 16,0 1-32-31,0 6 0 0,0 3 0 0,0 10 0 16,0 9 0-16,0 11 0 16,0 3 0-16,0 5 0 15,0-3 0-15,0 0 0 16,0-6 0-16,0-6 0 16,0-6 0-16,0-9 0 15,0-5 0-15,0-5 0 16,0-4 0-16,2-1 0 15,5-7 0-15,9-4 0 16,5-5 0-16,13-2 0 16,6-3 0-16,0 1 0 15,1 4 0 1,-1 5 0-16,-7 4 0 16,-4 3 0-16,-7 8 0 15,-6 4 0-15,-7 8 0 16,-5 3 0-16,-8 3 0 15,-11-2 0-15,-12-1 0 16,-11-8 0-16,-10-3 0 16,-4-2 0-16,1-6 0 15,1-1 0-15,10-6 0 16,5-1-214-16,9-2-233 16,10-9-1315-16,12 3 146 15,10-1 126 1,15-2 111-16</inkml:trace>
  <inkml:trace contextRef="#ctx0" brushRef="#br0" timeOffset="76830.89">26109 12125 4384 0,'11'5'332'31,"11"8"38"-31,12 8 7 16,13 10 7-16,11 13 9 0,5 8 7 0,7 9 8 15,-5 5 9-15,2 2 11 16,-8 0-168-16,-3-4-222 16,-7-3-38-16,-10-9 0 15,-7-8 0-15,-11-8 0 16,-7-11 0-1,-7-11 0-15,-3-5 0 0,-4-5 0 16,2-1-164-16,0-3-589 16,-4 2-940-16,4-2 135 15,-6 0 118-15,-2 3 103 16</inkml:trace>
  <inkml:trace contextRef="#ctx0" brushRef="#br0" timeOffset="77403.87">26831 13303 6445 0,'7'0'187'0,"5"-2"1"15,-1-1 1-15,3-1 4 16,-1 0 1 0,-4-5 1-16,-2-1 3 15,-3-3 1-15,-4-2 4 16,0-1-203-16,-11 3 0 15,0-1 0-15,-10 3 0 16,-6 4 0-16,-7 5 0 16,-4 2 0-16,-4 7 0 15,1 5 0-15,1 7 0 16,4 4 0-16,7 7 0 16,10 0 0-16,7-1 0 15,9-2 0 1,3-3 0-16,7-6 0 15,9-3 0-15,4-6 0 16,9-7 0-16,9 0 0 16,1-8 0-16,3-2 0 15,-6-1 0-15,0-1 0 16,-7 1 0-16,-4 3 0 16,-1 3 0-16,-5 2 0 15,0 3 0-15,-2 7 0 16,0 2 0-16,2 6-78 15,1 8-307-15,8 4-1431 16,1 1 155 0,1-5 132-1</inkml:trace>
  <inkml:trace contextRef="#ctx0" brushRef="#br0" timeOffset="78715.88">26856 8528 3934 0,'2'-1'165'0,"-1"-3"100"0,1 0 128 15,2 0 22-15,-2-1 11 16,0 1 8-1,4 2 10-15,0 1 10 0,7 4 11 16,12 7-132 0,11 12-52-16,14 11-116 15,12 13-148-15,8 11-17 16,3 8 0-16,0 4 0 16,-5 1 0-16,-8-3 0 15,-10-8 0-15,-10-5 0 16,-13-11 0-16,-8-12 0 15,-7-9 0-15,-7-8 0 16,-5-5 0-16,2-8 0 16,2 2 0-16,-3-3 0 15,2-4 0 1,0-4-180-16,20 0-753 16,-17-2-709-1,2 0 128-15,-2 6 113 0,-2 2 97 16</inkml:trace>
  <inkml:trace contextRef="#ctx0" brushRef="#br0" timeOffset="79535.19">28085 9678 5334 0,'4'0'279'0,"-1"-1"5"15,1 1 3-15,1 0 6 16,-1 0 3-16,-3-2 5 16,-1-1 4-16,2 2 6 31,-2-5 4-31,0 1-129 0,0-4-186 15,0-3 0-15,-3-2 0 16,-2-2 0-16,-1-1 0 16,-3-1 0-16,2 3 0 15,-4 1 0-15,2 0 0 16,1 1 0 0,-6 4 0-16,-2 1 0 0,-7 0 0 15,0 5 0-15,-4 2 0 16,-1-1 0-16,-3 5 0 15,-3 4 0-15,-1 5 0 16,-2 7 0-16,1 8 0 16,4 5 0-16,3 0 0 15,9 1 0 1,7-2 0-16,10-2 0 16,1-6 0-16,7-5 0 15,8-3 0-15,7-5 0 16,9-6 0-16,8-1 0 15,4-5 0-15,1-4 0 16,2-7 0-16,0-2 0 16,-4-5 0-1,-5 1 0-15,-6 0 0 16,-10 7 0-16,-6 5 0 0,-5 6 0 16,2 1 0-1,-1 4 0-15,4 8 0 16,4 8 0-16,-1 8 0 15,1 8-211-15,33 6-698 16,-29 0-731-16,4-2 127 16,4-4 113-16,5-7 97 15</inkml:trace>
  <inkml:trace contextRef="#ctx0" brushRef="#br0" timeOffset="88558.48">3039 13373 3446 0,'9'0'129'0,"14"-7"37"15,15-3 13-15,16-9 6 16,14 0-24-16,8-1-143 16,7-5-957-16,10 2 44 15,9-4 42 1,18-8 37-16</inkml:trace>
  <inkml:trace contextRef="#ctx0" brushRef="#br0" timeOffset="92401.45">2924 14618 3257 0,'0'0'80'0,"0"0"13"16,0 0 19-16,6 0 19 15,6 0 15-15,7 0 18 16,6-1 13-1,5-4 15 1,1 0 8-16,-6-2-56 0,-5-2-24 0,-6 4-13 16,-10 3-14-1,-2 0-19-15,-7 2-9 16,-8 2 1-16,-4 0 9 16,-6 3 37-16,-2 1 40 15,5-1 31-15,6 0 19 16,8-3 14-16,4-2 3 15,8 0 2-15,7-1-13 16,2-2-12-16,-1 0-25 16,0-2-53-1,-6 2-22-15,-5-1 14 16,-5 3-18-16,-7 1-15 16,-2 0-3-16,-3 0 1 15,0 0 8-15,5 0-4 16,9 0-174-16,17-2-192 15,20-3-357-15,12-5-965 16,7-6 124 0,10-6 107-16,-7-4 95 15</inkml:trace>
  <inkml:trace contextRef="#ctx0" brushRef="#br0" timeOffset="95747.49">3714 14750 3634 0,'-4'0'135'0,"1"-2"30"0,1 2 35 31,1 0 58-31,-1-1 60 0,4-2 85 16,-2-1 50 0,0-1 12-16,0 1 11 0,1-1-98 15,6 2-44-15,5-3-28 16,9-2-35-1,14-2-66-15,9-5-64 0,9-4-92 16,3-2-49-16,-2 0 0 16,-5-2 0-16,-10 4 0 15,-12 4 0-15,-8 3 0 16,-9 8-79 0,-7 1-186-16,-4 3-94 15,-4 5-156-15,2 1-295 16,-14 5-594-16,-3 4 96 15,-8 3 84 1,-1-3 77-16</inkml:trace>
  <inkml:trace contextRef="#ctx0" brushRef="#br0" timeOffset="95978.71">3822 14862 3471 0,'2'1'157'0,"5"-1"40"15,10-1 36-15,6-7 76 16,4-2 23-16,8-7 7 16,-3 1 9-16,-3-3-6 15,-6 6-85-15,-4 1-158 16,-2 6-135 0,-4 3-173-16,7 2-331 0,-11 1-646 15,-2 1 69-15,-1 2 63 16,-2 2 57-16</inkml:trace>
  <inkml:trace contextRef="#ctx0" brushRef="#br0" timeOffset="96957.4">3701 16103 3747 0,'-6'-1'153'0,"0"1"25"16,-1-4 28-16,1 0 72 16,2 0 56-16,3 0 57 15,1 2 57-15,0-2 11 16,0 1 12-16,0-1-136 16,0 3-29-1,2-2-24-15,4 1-26 16,6 0-81-16,1 0-61 0,8 1-56 15,4 1-58-15,1 0 0 16,4-1 0-16,2-1 0 16,0 0 0-1,-1-3 0 1,0 0 0-16,-4-2 0 16,-6 1 0-16,-3-2 0 15,-2 1 0-15,-2 3 0 16,-3-2 0-16,-4 2 0 0,1-1 0 15,-2 3 0 1,-4 1 0-16,1-1 0 16,0 2 0-16,-2 0-85 0,5 2-361 15,1-20-1351 1,3 19 152-16,3-2 131 16,10-3 113-16</inkml:trace>
  <inkml:trace contextRef="#ctx0" brushRef="#br0" timeOffset="100207.52">4319 16243 3874 0,'0'-3'143'0,"0"-2"32"0,3-4 61 16,4-2 83-16,6-6 88 15,8-1 24-15,14-2 9 16,7-2 10-1,10-1 11-15,-3 1-124 16,2 5-28-16,-9-1-35 16,-8 5-67-16,-12 4-94 15,-8 3-163-15,-6 3-179 16,-7 2-100-16,1 4-176 16,-2-2-1133-16,-3 6 127 15,0 1 112-15</inkml:trace>
  <inkml:trace contextRef="#ctx0" brushRef="#br0" timeOffset="100638.21">4905 17925 6755 0,'28'-5'118'0,"12"0"-123"15,16-4-151-15,19-7-174 16,13-9-1130-16,14-6 103 15,19-13 90 1,21-14 82-16</inkml:trace>
  <inkml:trace contextRef="#ctx0" brushRef="#br0" timeOffset="112990.5">11222 10275 4980 0,'0'2'233'0,"0"-1"72"16,0-1 7-16,5 0 3 15,8-3 7 1,16-7 3-16,15-3 8 16,18-4 4-16,17-5 7 15,5-3-40-15,-5 2-223 16,-2 5-136-16,-18 4-280 16,-19 7-205-16,-18-1-1150 15,-24 8 135-15,-26 4 117 16,-17 6 104-16</inkml:trace>
  <inkml:trace contextRef="#ctx0" brushRef="#br0" timeOffset="113157.35">11057 10375 4728 0,'-29'14'297'16,"0"0"44"-16,3-1 5 0,13 1 6 16,52-8 8-16,35-6 6 15,28-6 7 1,30-2 6-16,20-2-272 15,8-5-370-15,107 0-580 16,-115-3-658-16,-9-4 107 16,-17-8 96-16,-12-7 86 15</inkml:trace>
  <inkml:trace contextRef="#ctx0" brushRef="#br0" timeOffset="115625.2">11922 11729 4233 0,'-6'0'257'15,"-3"-2"123"-15,1 2 8 0,2 0 7 16,8 0 8 0,13-2 10-16,16-4 7 15,13-2 10-15,17-3 10 16,14-2-150 0,9-1-148-1,2-1-142-15,3 2 0 0,0-2 0 0,-4-2 0 16,-7 1 0-16,-15 0 0 15,-13-1 0-15,-17 3 0 16,-12 5 0 0,-13 1 0-16,-3 2 0 15,-3 4 0-15,-2-1 0 16,2 2-284-16,5 1-177 16,9 0-1279-16,-1 0 144 15,6-7 122-15,1 0 109 16</inkml:trace>
  <inkml:trace contextRef="#ctx0" brushRef="#br0" timeOffset="119005.31">13072 11735 4467 0,'0'-5'148'31,"0"-2"90"-31,0-1 56 0,0-2 58 0,0 4 17 15,0-2 9-15,0 2 8 16,0 2 7-16,0 0 8 16,0 3-99-16,0 0-66 15,0 1-98 1,3 0-64-16,-1 6-59 16,1 9-15-1,3 8 0 1,1 10 0-16,3 9 0 0,-2 3 0 15,1-2 0 1,-1 1 0-16,2-5 0 0,-1-1 0 16,-3-6 0-16,-1-8 0 0,-1-4 0 15,-2-5 0 1,-2-6 0-16,0-4 0 16,3 1 0-16,-3-2 0 15,0 0 0-15,0 3-251 16,0 3-125-16,0-2-189 15,-3-6-1056-15,-6 2 124 16,-6-3 111-16</inkml:trace>
  <inkml:trace contextRef="#ctx0" brushRef="#br0" timeOffset="119193">12942 12139 4584 0,'4'0'267'15,"6"0"80"-15,5 0 6 0,6 2 5 16,6 3 9 0,4 2 6-16,3 4-271 15,2 3-168-15,16-2-419 16,-12-2-929-16,0-3 98 16,-1-5 84-1</inkml:trace>
  <inkml:trace contextRef="#ctx0" brushRef="#br0" timeOffset="119400.82">13522 12018 6023 0,'0'-4'229'0,"-2"3"3"16,-10 6 3 0,-10 12 3-16,-12 12 2 0,-16 18 4 15,-12 10-90-15,3 7-248 16,8 0-353-16,6-5-1188 15,15-13 126 1,17-14 112-16,13-20 98 0</inkml:trace>
  <inkml:trace contextRef="#ctx0" brushRef="#br0" timeOffset="123498.88">12475 13060 2017 0,'0'0'159'0,"0"0"41"15,0 0 44-15,2 0 41 16,-2 0 34-16,0 0 36 15,0 0 60-15,0-2 97 16,0 2 87 0,0-1-98-16,0 0-37 0,0-1-37 15,0 1-41-15,0 1-41 16,0-1-30 0,-2 1-34-16,-2 0-61 0,-1 0-103 15,1 0-87-15,-6 0-30 31,1 1 0-31,5 0 0 0,2 1 0 0,0-1 0 16,2-1 0 0,8 0 0-16,13 0 0 15,13-3 0-15,10-1 0 16,10-3 0-16,-2-3 0 16,-10-1 0-1,-14 3 0-15,-10 1 0 0,-13 3 0 16,-10 1 0-1,-15 3 0-15,-10 1 0 16,-8 2 0-16,-9 2 0 0,2 0 0 16,6-1 0-1,11 1 0-15,12-1 0 16,9-2 0-16,7-2 0 16,9 0 0-16,5 0 0 15,8 0 0-15,0 0 0 16,3 0 0-16,-7 0 0 15,-8 0 0-15,-6 0 0 16,-6 0 0-16,-8 0 0 16,-1 1 0-16,-7 2 0 15,0-1 0 1,4 0 0-16,8 0 0 16,6 0 0-16,16-4-199 31,11 2-264-31,-1 0-1299 0,-1 0 146 0,-5 0 126 15,-9 0 111-15</inkml:trace>
  <inkml:trace contextRef="#ctx0" brushRef="#br0" timeOffset="124940.84">12372 14685 3298 0,'0'-1'84'0,"0"-2"36"16,0 1 34-16,0-1 19 0,2 2 13 15,-2-1 22 1,0 1 29-16,0-1 30 16,0 2 23-16,2-1-33 15,0 1 5-15,1-1-4 16,3 2-10-16,1 2-5 15,0 0 12-15,4-1 4 16,2 2-6-16,8-1-25 16,6-2-18 15,6-1-17-31,5-1-42 0,6-2-38 0,0-1-26 0,1-1-11 31,0-2-25-31,-5 0-26 0,-1 1-20 16,-3-1-5-16,-5 3 0 15,-4 2 0-15,-2 0 0 16,-3 5 0-16,-4 4 0 16,-5 5 0-16,1 6 0 15,-9 4 0-15,-1 2 0 16,-4-3 0 0,0-3 0-16,0-4 0 0,0-7 0 15,0-4 0 1,5-3 0-16,5-7 0 0,7-5 0 15,12-5 0 1,9-3 0-16,12-2 0 16,8 4 0-16,7 3 0 15,4 7 0-15,-1 3 0 16,-3 4 0-16,-3 2 0 16,-10 2 0-16,-12 0 0 15,-12-2 0 1,-8 0 0-16,-9 1 0 0,-6-2 0 15,-2 0 0-15,-3-2 0 16,0-1 0 0,0-2 0-16,0 1-55 15,2-1-325-15,4-3-1443 16,3 0 156-16,7-4 134 16,8-6 116-16</inkml:trace>
  <inkml:trace contextRef="#ctx0" brushRef="#br0" timeOffset="127530.94">22053 11321 4303 0,'9'0'-280'0,"4"-11"-597"0,2 10 39 16,8-1 37-16,7-4 33 15</inkml:trace>
  <inkml:trace contextRef="#ctx0" brushRef="#br0" timeOffset="127824.68">23590 11282 4217 0,'7'0'-84'0,"3"0"-74"15,6 0-196 1,0 0-430-16,-1 0 32 0,2 0 30 16</inkml:trace>
  <inkml:trace contextRef="#ctx0" brushRef="#br0" timeOffset="128089.95">25665 11271 4895 0,'0'0'-295'0,"32"-2"-720"16,-32 2 52-1,0 0 47-15,-2 0 44 16</inkml:trace>
  <inkml:trace contextRef="#ctx0" brushRef="#br0" timeOffset="129955.76">13503 14696 1605 0,'-2'0'158'0,"2"-1"48"16,0-2 54-16,-2 0 53 0,2-5 42 15,2 0 49 1,-2-3 111-16,0 1 134 15,0-3 23-15,-2 1-117 32,2 2-39-32,0-2-45 0,0 3-57 15,-2 0-54-15,0 3-40 16,1 0-50-16,-3 2-125 0,4 0-142 16,-2-1-3-1,2 4 0-15,-2 0 0 0,2 1 0 16,0 5 0-16,0 6 0 15,0 15 0-15,0 11 0 16,0 11 0 0,0 8 0-16,0 0 0 15,0-1 0-15,0-4 0 16,0-5 0-16,0-7 0 16,0-10 0-16,0-10 0 15,0-6 0 1,0-6 0-16,0-2 0 15,0-2 0-15,0-3 0 0,0 1 0 16,0 1 0 0,0-4-504-16,0-5-1300 0,2-3 152 15,4-5 132-15,6-4 115 16</inkml:trace>
  <inkml:trace contextRef="#ctx0" brushRef="#br0" timeOffset="131150.45">13212 16092 2988 0,'-2'2'129'0,"-1"1"33"31,-1 0 33-31,0-1 30 0,0 1 33 0,4-3 83 15,-2 0 146 1,2 0 30-16,0 0 15 0,0 0-89 16,0 0-40-16,0 0-31 15,0 0-32 1,6 0-28-16,9 0-31 0,10 0-97 16,11-2-162-1,8 1-22-15,2 1 0 16,-4-4 0-16,-3 0 0 15,-8 2 0-15,-5-1 0 32,-7 0 0-32,-1 3 0 0,-7-1 0 0,-9 0 0 15,-2 1 0-15,-11 0 0 16,-9 1 0-16,-12 3 0 16,-6 3 0-16,-7 2 0 15,7 1 0 1,6 0 0-16,7-2 0 15,12-3 0-15,9-2 0 16,4 0 0-16,15-2 0 16,15-1 0-16,10 0 0 15,9-1 0-15,3-2 0 16,-7 2 0-16,-12-1 0 16,-12 1 0-16,-14-1 0 15,-14 1 0 1,-14 2 0-16,-6-1 0 0,-6 0 0 15,4 2-400 1,16-36-1433-16,17 28 158 16,25-14 135-16,25-10 117 15</inkml:trace>
  <inkml:trace contextRef="#ctx0" brushRef="#br0" timeOffset="134917.77">12448 17813 1554 0,'0'0'155'0,"-2"6"52"0,-1 0 83 16,-3 3 70-16,-6 1 63 15,2-3 85 1,-1 0 38-16,6-3 24 15,3-3-77-15,8-1-216 16,10-2-258-16,15-50-1230 16,14 33 71-16,20-12 66 15,16-12 59-15</inkml:trace>
  <inkml:trace contextRef="#ctx0" brushRef="#br0" timeOffset="139867.61">2199 6622 2712 0,'4'-9'87'0,"-1"-2"37"16,1-5 26-16,2-3 22 15,-3 3 21-15,-1 1 12 16,-2 2 4-16,0 5 1 16,0 4 0-1,4 8-58-15,6 13-33 16,4 11-37-16,6 11-26 15,6 9-20-15,2 4-18 16,3-4-4-16,-1-6 10 16,0-6 39-16,1-11 36 15,4-12 45-15,7-12 31 16,16-13 25-16,17-18 21 16,24-14 16-16,20-12 15 15,12-17-3-15,8-9 1 16,6-6-43-16,-4 1-25 15,-5 1-49-15,-10 8-32 16,-18 7-21-16,-24 13-8 16,-25 12-9-1,-27 11 0-15,-22 6 2 0,-10 11-11 16,-7 3-25 0,-8 4-199-16,-4 6-99 15,6 1-129-15,5 6-277 16,19 5-739-16,21-2 98 15,20-10 84-15</inkml:trace>
  <inkml:trace contextRef="#ctx0" brushRef="#br0" timeOffset="140765.25">11686 5286 3039 0,'0'0'93'16,"0"0"24"-16,1 0 12 16,-1 0 18-16,5 0 20 15,7 0 12-15,7 0 15 16,3 0 8-16,5 5 6 16,0 3-52-16,-2 7-39 15,-2 5-19-15,-1 5-9 16,2 5-14-1,1 1-7-15,6 2 5 16,9-2 6-16,10-2 15 0,13-4 27 16,11-6 31-16,13-9 15 15,13-4 12-15,12-5 14 16,5-5 17 0,2-7-1-16,-5-5-1 15,-1-8-10-15,-10-9-11 16,-2-7-32-16,-8-4-34 15,-4 1-15-15,-15 2-19 16,-11 5-17-16,-18 6-20 16,-15 10-5-16,-13 5-10 15,-11 5-8-15,-5 5-18 16,-1 2-29 0,0 3-101-16,-3 0-122 0,-8 10-92 15,-9 9-143-15,-16 6-1054 16,-10 14 114 15,-21 0 97-31</inkml:trace>
  <inkml:trace contextRef="#ctx0" brushRef="#br0" timeOffset="142532.69">7918 8508 3729 0,'5'-9'110'0,"5"0"23"16,-1-2 18-16,0-1 16 15,-3 0 14-15,2 1 11 16,-2-2 16-16,0-4 14 16,0-5 15-16,-3-5-67 15,-1-3-29-15,-7-6-25 16,-14-5-16-1,-19-2-21-15,-18-2-23 16,-31 3-35-16,-24 1-29 16,-22 11-19-16,-24 6-22 0,-24 16-8 15,-10 12-7 1,-15 17-4-16,-2 16 1 16,7 18 7-16,21 18 11 15,19 15 24-15,29 15 15 16,31 7 8-16,27 7 3 15,23-1 4-15,23-4-4 16,16-6 0-16,18-9-7 16,18-3 0-1,20-11 0-15,18-9 1 16,27-8 2-16,27-12 6 16,20-15 5-16,18-10 5 15,13-18 6-15,17-18 10 16,9-22 20-16,4-22 38 15,1-20 11-15,-5-13 15 16,-15-10 8-16,-25-9-4 16,-27-8 4-16,-31-12 7 15,-34-11-4-15,-38-9-1 16,-29 2-23 0,-30 6-41-16,-32 18-13 15,-27 19-22-15,-19 21-23 16,-15 24-70-16,2 23-99 15,13 20-138-15,27 16-287 16,25 14-708-16,32 8 83 16,26 1 75-16,28-4 66 15</inkml:trace>
  <inkml:trace contextRef="#ctx0" brushRef="#br1" timeOffset="176804.03">21261 7895 3527 0,'1'0'120'0,"-1"-2"19"0,2 1 9 0,-2 1 11 15,0-5 18 1,0 2 18-16,2-1 18 0,-2 1 16 16,0-3 27-16,0-2-76 15,0 1-39 1,0-2-11-16,0 2-10 16,-2-1-5-16,-1-2-19 0,-2 0-14 15,1 0-14-15,0 0-9 16,-2-1-24-1,4 0-15-15,1 0 5 16,1 1-16-16,0-3 1 16,1 1-5-16,1-3 0 15,1-1-5-15,4 1-10 16,2 0-18-16,2-2-6 16,2 2-13-16,0-2-8 15,-1 0 0-15,1 2 4 16,0 0-6-16,-2 2-2 15,4 1 3-15,-2 3 7 16,-2-4 11 0,4 4 4-16,-5-1 15 15,0 2 6-15,0-2 2 16,0 3 4-16,1-2 2 16,3-1 3-16,-3 1 1 15,4 2-1 1,-2-3 1-16,2 1 1 0,0 0-2 15,1 1 0-15,-2 0 0 16,2 2-1-16,-1 1 0 16,2-3-1-16,0 4 3 15,2-3-3-15,0 3-1 16,0 1 1 0,1-2 0-16,1 1 2 15,0 0 0 1,2-1 1-16,1 1 0 0,-2 1 0 15,3-1 0 1,1 1 0-16,-2-1 0 0,2 3 0 16,0 0 0-16,0-1-1 15,0 2 0-15,3 0-1 16,0 0 2-16,-2 0-2 16,1 0 0-16,-2 0 0 15,0 0 2 1,-3 0-1-16,3 0 1 15,0 2 0-15,1-1-2 16,1 1 3-16,0 1-5 16,0 0 5-16,-3 1 0 15,1-1 0-15,-2 1-2 16,-1 0 2-16,0 0-1 16,-1 1 0-16,0 0 3 15,1-2-2-15,-1 4 2 16,1-3 0-16,1-1 0 15,1 1-2-15,-1 1 2 16,-4-1-3-16,2-1 0 16,-3 0 1-1,-6 0-4-15,-4 0 1 16,0 1-1-16,-4-1-2 16,-1 2 1-16,2 3 1 15,0-1 0-15,0 5 1 16,2-3 0-16,-1 4 0 15,-1 1 2-15,0-1 0 16,0 1 1-16,-3 2 1 16,-1-1-2-16,0 1 2 15,-1 1 2 1,-1-2 1-16,0 3 1 16,2-1 1-16,-4 1-1 15,-1 1 2-15,-1 0-1 16,-3 2 1-16,0 2-1 15,0-3 1 1,-1 2-3-16,-2 4 2 0,0-2-3 16,0-2-1-16,-3 1 0 15,0-1 1 1,-1-2 0-16,1-2 1 0,-2 5 2 16,2-1 0-16,3-1 1 15,-1 1-2-15,0 1 1 16,1-2 0-1,0 0 0-15,2-2 1 16,-1-1-2-16,-3-1-1 16,4-2-1-16,-4-1 0 15,-1-1 1-15,-1 1 0 16,-1-2 1 0,1 2-1-16,-2-2 2 0,1 1-4 15,1 0 2-15,1 3 2 16,1-1-3-16,0-1 0 15,0 0-1-15,3-1 2 16,-1-1 2 0,1 0-6-16,1 1 1 15,-2 1 3-15,0-1-2 16,-2 1 3-16,-1 0 3 16,0-3 6-16,-1 3 5 15,2-4-1-15,-4 1 2 16,3 0 6-16,0 0 5 15,0-1-5-15,2 2-1 16,-1-2-7-16,2 2 4 16,3-2-4-16,-4 3-9 15,2 1 0-15,-2 1-5 16,3-2-2 0,-4 1-3-16,1 0 11 15,-2 0-3 1,0-2 10-16,1 1-8 0,1-2 1 15,0 0 7-15,4-3 3 16,-1 2-3-16,2-1 7 16,0 1-4-16,0-2-8 15,2 1 8 1,-1-2-4-16,0 1-2 0,-1-1 4 16,3 1 6-16,0-3 10 15,-1 1 11 1,1 0 9-16,0-1 13 15,1-1 14-15,1 0 7 16,0 0 13-16,-2-1 11 16,3 0 14-16,0-2 27 15,0 1 12-15,-1-2-11 16,2 1-14-16,-1-1-8 16,-1 0-13-16,-1 0-14 15,2 0-12-15,0 0-12 16,0 0-19-1,-1 0-35-15,1 0-27 16,0 0 0-16,0 0 0 0,-2 0 0 16,2 0 0-1,-1 0 0-15,-1 0 0 16,1 0 0-16,-2 0 0 16,-3 0 0-16,-1 0 0 15,-6 0 0-15,-3 0 0 16,-4 0 0-1,-2 0 0-15,0 0 0 0,-2 0 0 16,1 1 0-16,0 1 0 16,1 1 0-16,0 1 0 15,2 0 0-15,3 1 0 16,0-1 0 0,2-1 0-1,-1 2 0-15,2 1 0 0,-1-2 0 16,2 1 0-16,-1 0 0 15,1 2 0-15,-3-2 0 16,1 1 0-16,-2 2 0 16,1 0 0-16,-1-1 0 15,-2 2 0 1,-2 0 0-16,0 3 0 16,1-1 0-16,-3 1 0 0,1 1 0 15,8 1 0 1,-5-1 0-1,3 1 0-15,0 1 0 0,3-1 0 16,-2 0 0-16,1 3 0 16,0-1 0-16,1 3 0 15,-3 1 0-15,-1 1 0 16,-2-1 0-16,2 3 0 16,-1 0 0-16,1 0 0 15,3 2 0-15,0-2 0 16,0 0 0-16,2 0 0 15,0 0 0 1,0 0 0-16,2 2 0 16,-3 2 0-16,0 0 0 15,-1 1 0-15,0 2 0 16,-3 0 0 0,1 0 0-16,-2 2 0 0,-1-2 0 15,0 2 0-15,2-4 0 16,1 1 0-16,2 0 0 15,0 1 0-15,3 0 0 16,-4 1 0 0,1 2 0-16,-2 3 0 15,0 2 0-15,-3 0 0 16,1 1 0-16,-1-1 0 16,-3 1 0-16,-1-1 0 15,4 0 0 1,-1 0 0-16,2 0 0 0,3-1 0 15,-1 1 0-15,2-3 0 16,0 3 0-16,2-5 0 16,0 2 0-16,2 1 0 15,0-1 0-15,0 0 0 16,-3 3 0 0,0-1 0-16,-2-1 0 15,1-1 0 1,-3 1 0-16,3-2 0 15,1 0 0-15,2-1 0 0,2-1 0 16,2 0 0-16,3-3 0 16,-3 2 0-1,4-1 0-15,0-2 0 16,0 2 0-16,0 0 0 0,0-1 0 16,-1 1 0-16,2-2 0 15,-1 1 0 1,2 0 0-1,-2-2 0-15,3 0 0 0,0 0 0 16,0 1 0-16,0-1 0 16,0-3 0-16,0 0 0 15,3-1 0-15,0-2 0 32,1 0 0-32,2 1 0 0,0-1 0 0,1 0 0 15,1 1 0-15,0 0 0 16,-1 0 0-16,0-1 0 15,2 0 0 1,-2 1 0-16,0-1 0 16,2 1 0-16,4-1 0 15,0-1 0-15,1 2 0 16,2 0 0-16,5 0 0 16,-5-1 0-16,2 1 0 15,2 2 0-15,-2-1 0 16,-1-2 0-16,-1 1 0 15,3 3 0 1,-3 0 0-16,2 1 0 16,2 0 0-16,-2 3 0 15,2-1 0-15,2-3 0 16,-5 0 0-16,2-2 0 16,0-2 0-16,-2-2 0 15,-2-1 0-15,-1-2 0 16,-1-3 0-16,-2 3 0 15,1-1 0-15,-2-1 0 16,5 2 0-16,-4 0 0 16,3 1 0-16,0 1 0 15,1-1 0-15,-2-1 0 16,2 0 0 0,-2-1 0-16,0 2 0 0,1-1 0 15,-2 1 0 1,2-3 0-1,-2 1 0-15,1-2 0 0,-2-1 0 16,1-2 0-16,1 0 0 16,-3-1 0-16,-1 0 0 15,1-1 0-15,-2 2 0 16,0-1 0 0,1 3 0-16,-1-1 0 0,-1 2 0 15,2 3 0-15,2-1 0 16,3 2 0-1,3 1 0-15,2-1 0 16,2-1 0-16,4 1 0 16,-3-1 0-16,2 3 0 15,-2-1 0 1,1 1 0-16,-6 2 0 0,3-4-4 16,-4 2-7-16,4-1-8 15,-2 0-11-15,-4-2 3 16,5 1-2-1,-5-4 2-15,2-2 4 0,-3 0-6 16,3 0-2 0,-3-1 4-16,0 0 10 0,2-1 2 15,-2-3 12 1,1 2 4-16,1-2-11 16,0 1-7-16,0-1-17 15,1 0 3-15,-2 0 5 16,3-2-9-16,-2 0-3 15,1 2 4-15,-2-3-6 16,2 3-13-16,-1-4 14 16,2 3 6-1,-1-2 6-15,3-1 4 0,2 1-7 16,-2-2 9 0,3 2-3-16,2-1-6 15,2 1-6-15,0 2-11 16,2-3-17-16,2 1-20 15,0 0-7-15,2-2-8 16,0 0 5-16,1-1-2 16,1 0 8-16,0 0 4 15,-1-1 12-15,0 1 19 16,1 0 9-16,0-1 23 16,1-2 14-16,-2-1 7 15,0-2-2 1,-1-1 10-16,-1 0-8 15,-1-2 10-15,-1-1 13 16,-2-1-8-16,0-2 10 16,-1 1-6-16,2-1 4 15,-2 3 2 1,3-5-4-16,-3 1-1 0,3-4 6 16,0-1-4-16,0-3-14 15,-1-2 15-15,0-4-8 16,-1 1 3-16,-1-3-4 15,-1-1 2 1,-1-2 0-16,1-1 0 16,-2 0-4-16,-2-2-7 15,0 1 9-15,-1 1-10 16,-4 0 8-16,0-1 2 16,-3 0 1-1,0 2 1-15,-6-3 6 16,0-1-2-16,2 0-2 0,-3-1 5 15,-1-1-7-15,0-1 7 16,1 2-15 0,-3 3 1-16,0 0 4 0,-2 7-4 15,1-1 2 1,-2 2 12-16,2 1 33 0,-2 3-2 16,0-3 4-16,0 2-3 15,0 1 6 1,0 0 4-16,0 0 4 15,0 1-11-15,0 0-4 16,1 2-12 0,-1 1-28-16,2 2-6 0,-1-1-2 15,1 2 3-15,-1-1-4 16,2-1-4-16,-3 0-7 16,2-2 7-1,-2-2-2-15,1 2 4 16,-1-1-8-16,0 1 14 15,0-2-7-15,0 4-8 16,0-1 6-16,0 0-1 16,0 0-1-16,0-2 7 15,0 2 4-15,0-2-8 16,0-3 4-16,0 2 1 16,0 3 3-16,0-1 10 15,2 2 4-15,-1 1 11 16,1 1 10-16,2-1 5 15,0-1 1 1,2 1 2-16,0-2 2 16,-1-1-9-16,3 2 0 0,-2 0-6 31,2 0-6-31,-2 4-10 0,0-1-12 16,-2 4-8-16,2 0-3 15,-1 0 0-15,1 2 0 16,2-2 0-16,0 0 0 15,2 0 0-15,2-1 0 16,-2-1 0 0,3-1 0-16,0 2 0 15,0-1 0-15,-3 1 0 16,2-1 0-16,-2-1 0 0,0-1 0 31,-1 1 0-31,2 1 0 0,-2 1 0 16,1-1 0-16,1 3 0 15,1 1 0-15,0 1 0 16,0 2 0-16,2-1 0 16,-3 0 0-1,1 2 0-15,-1 1 0 0,5-2 0 16,-1 3 0 0,0 0 0-16,-2 1 0 0,2 2 0 15,-2 0 0 1,3-2 0-16,-2 2 0 0,2 0 0 15,-2 0 0 1,1 0 0-16,-5 0 0 16,3 0 0-16,-2 0 0 15,1 0 0 1,0 0 0-16,1 0 0 16,-3 2 0-16,4-1 0 0,-1 2 0 15,1 1 0 1,3 0 0-16,1 3 0 15,0-1 0-15,0 3 0 16,0 0 0-16,-1 2 0 16,2-3 0-16,-6 3 0 15,1 2 0-15,1-1 0 16,-2 2 0-16,1 2 0 16,-1-1 0-16,0 3 0 15,-3 1 0 1,-1 0 0 15,1 1 0-31,-3 2 0 0,1 1 0 0,1 3 0 0,-1-1 0 16,0 1 0-16,1 1 0 15,1-2 0-15,-3 4 0 16,3-3 0-16,-2 2 0 0,2 1 0 16,-1 3 0-1,-1-3 0-15,2 1 0 16,-3-1 0-16,2 0 0 15,-1-1 0-15,-2 0 0 16,-1 1 0-16,1-2 0 16,-3 2 0-16,0-2 0 15,-2 2 0-15,1-1 0 16,-1 1 0-16,-1 0 0 16,0-2 0-16,0 0 0 15,0 2 0-15,0-2 0 16,-1 0 0-1,-4-1 0-15,2 2 0 16,2-4 0-16,-1 1 0 0,2-4 0 16,2 0 0-1,-2-2 0-15,0 0 0 16,1-2 0 0,1 2 0-16,1-3 0 0,0 1 0 15,1 2 0 1,0 0 0-16,5 0 0 0,-4-1 0 15,1 1 0 1,1-1 0-16,1-1 0 0,-2-2 0 16,-1-2 0-1,3 1 0-15,-1-2 0 16,0 2 0-16,0-2 0 16,2 1 0-16,0 0 0 15,2 0 0-15,2 2 0 16,1-2 0-16,-3-1 0 15,5 2 0-15,-1-1 0 16,3-2 0 0,-2 1 0-16,4-2 0 0,0 0 0 15,-1-2 0 1,3-1 0-16,-4 0 0 16,4-2 0-16,-2 2 0 15,1 0 0-15,-1 0 0 16,0-2 0-16,0 2 0 15,0-3 0-15,2 2 0 16,-5-4 0-16,3 2 0 16,-3-1 0-16,-2 1 0 15,-2 0 0-15,0 0 0 16,-1 3 0-16,-1-3 0 16,-2 3 0-16,2-2 0 15,-1-1 0 1,-1 2 0-16,1-1 0 15,5 1 0-15,-3 0 0 16,2-2 0-16,6 2 0 16,-2-2 0-16,0 0 0 15,5 0 0-15,1-3 0 16,-1 2 0-16,-2 0 0 16,2-3 0-1,0 0 0-15,-7 2 0 16,4 0 0-16,-5-2 0 0,2 0 0 15,-2 0 0 1,3 0 0-16,-2 0 0 16,3 0 0-16,2 0 0 0,-3 0 0 15,4 0 0 1,1 0 0-16,-2 0 0 16,-2 0 0-16,2 0 0 15,-3 0 0-15,4 0 0 16,-2 3 0-1,5-2 0-15,-1 2 0 0,-1 1 0 16,4 0 0-16,-2 0 0 16,-2 1 0-1,-1-3 0-15,3 1 0 16,-1-2 0-16,3 1 0 0,-2 1 0 31,1 0 0-31,3-2 0 0,1 4 0 16,-1-2 0-16,2-2 0 15,-1 2 0-15,3-2 0 16,1-1 0-16,0 2 0 16,-2-2 0-16,-1 2 0 15,-1 0 0-15,-6-2 0 16,1 0 0-16,-1 0 0 16,3 0 0-1,-4 0 0-15,5 2 0 0,-2-2 0 16,5 0 0-1,0 2 0-15,1-2 0 16,1 0 0-16,-1 0 0 16,-3 0 0-16,0 0 0 15,-2 0 0 1,-4-2 0-16,0 0 0 16,-4 2 0-16,0-4 0 0,-4 1 0 31,1 0 0-31,-1-1 0 0,2-1 0 15,3 1 0-15,-3-2 0 0,4-1 0 16,2 0 0 0,-1-1 0-16,0-1 0 0,3-1 0 15,0-1 0 1,-3-1 0-16,-4-1 0 16,1 3 0-1,0-4 0-15,-5-1 0 0,4 0 0 16,-4-1 0-16,-1-1 0 15,3 0 0-15,1-1 0 16,0 0 0-16,0-1 0 16,3-2 0-1,-7 1 0-15,4-3 0 0,-4 0 0 16,0-2 0 0,-2 0 0-16,4 1 0 0,-2-3 0 15,0 1 0 1,1 0 0-16,-1-1 0 15,-1 0 0-15,-6-4 0 16,1 0 0-16,-3-2 0 16,0 2 0-16,2-4 0 15,0-1 0 1,3 1 0-16,-2 0 0 16,2-4 0-16,0 0 0 0,-1 3 0 15,-1-1 0 1,0 0 0-1,-2 1 0-15,-3-1 0 0,0 0 0 16,1-1 0-16,1-2 0 16,4-1 0-16,2-2 0 15,3 0 0-15,4 0 0 16,-1 0 0-16,-3 3 0 16,0 1 0-16,-7-1 0 15,-2 0 0-15,-4-1 0 16,0-1 0-16,-4 1 0 15,4 2 0 1,0 1 0-16,0 2 0 16,0 0 0-16,0 1-4 15,0-1 4-15,0-2-5 16,0 2-5-16,0-4-11 16,0 3-4-16,-2 0 2 15,0 6 0-15,2 2-7 16,0 3 4-1,0 2 2-15,0 3-5 0,2 2 0 16,-2 2 5-16,2-1 12 16,6 0 3-16,-4-1-6 15,2-1 2 1,-1-4 2-16,2-2 1 0,-4-3-3 16,0-4 1-1,2 0 4-15,0-2-1 16,-1 1 5-16,2-1-7 15,-1 4 11-15,2 0 0 16,-2 2 0-16,1 0 4 16,0 3 4-16,-1 0 0 15,2 2-1-15,4 1 6 16,-2-2-8 0,-2 2 7-16,6-3-8 15,-3-3 0-15,2 2 3 0,2-3-4 16,-1 2 3-1,1 1-1-15,-1-1 3 16,2 3 0-16,-2 3-4 16,-2 0 10-16,4 0-5 15,-3 0-2-15,2 3 0 16,-1-1-1-16,1 1-6 16,-2-2 4-16,0 3-6 15,4-1-3-15,-3-1 7 16,3 1-8-16,-1-1 2 15,2 1 9 1,-2 0 1-16,3 2-3 16,1 0 6-16,0 2-3 15,3 2-3-15,-2 0 2 16,-1 1 5-16,4 2 0 16,-5 0-1-16,0-2-4 15,-2 1-2-15,-2 1 1 16,-1-1-5-16,0 3 0 15,0 1 4-15,3-1-5 16,-1 4-6-16,5 2-6 16,-3 1 6-16,2 1-5 15,0-2 5-15,-6 2 0 16,3 0-3-16,-3 0 2 16,-4 0-2-1,3 0 0-15,0 2-5 16,1 1 6-16,1 4-10 15,5 1 7-15,0 4-13 16,0 1 2-16,2 4-1 16,-4-1 5-16,2 2-11 15,-2 2 2-15,2 1 10 16,0 2 0-16,-4 0-4 16,0 2-6-16,-4 1 17 15,-1-1-6 1,0 2-5-16,-5 4 0 15,1 0 7-15,-1 2 1 16,-2 1 4-16,0 1 0 16,2 1 16-16,2 0 5 15,2 1-13-15,0 0 24 16,1 3 4-16,-3 0-4 16,-1 2 5-16,-2 2 9 15,-2-3 2-15,-1 3 6 16,-1-1 7-16,0-1 11 15,0-4 3 1,0-1-15-16,0 0 1 0,0-4 3 16,-1 0-1-1,-2 0-8-15,-3 0-10 16,0-1-7-16,-1-4-12 16,0 0-15-16,0 1 0 15,2-1 0-15,-1 0 0 16,2 0 0-16,-3 1 0 15,-2-1 0-15,-3 0 0 16,0 0 0-16,-3 2 0 16,-1-1 0-16,3 6 0 15,-1-1 0-15,1 0 0 16,-3 3 0-16,0-1 0 31,2 3 0-31,-2 0 0 0,-1 2 0 16,2 3 0-16,-1-1 0 15,0 3 0-15,-2 5 0 16,3 3 0-16,-4 4 0 16,-3 2 0-16,0 3 0 15,-2-1 0-15,-2 2 0 16,-1-4 0-16,0 4 0 16,1 0 0-16,-3 2 0 15,1 0 0-15,-1 6 0 16,-4 1 0-1,0 2 0-15,-2 0 0 16,1 2 0-16,0-4 0 31,3-1 0-31,-1 1 0 0,-1-4 0 0,-1-2 0 16,1 1 0-16,-3-3 0 16,4-1 0-16,-3-4 0 15,1-2 0-15,2-5 0 16,3-2 0-1,-2-2 0-15,0-1 0 0,2-2 0 16,-1-1 0 0,-1 0 0-16,3-3 0 15,0 3 0-15,1-3 0 16,1-2 0-16,2 0 0 16,2-1 0-16,-1-3 0 15,2-3 0-15,4-4 0 16,-1-1 0-16,5-5 0 15,1-1 0 1,1-2 0-16,2-1 0 0,0-1 0 16,2 1 0-16,-1-1 0 15,-2 1 0-15,-1 0 0 16,-2 2 0-16,-3 1 0 16,-2-1 0-1,-3 2 0-15,-1 1 0 16,-5 4 0-16,2-2 0 15,-3 4 0-15,-2 4 0 16,-6 2 0-16,2 0 0 16,-2 3 0-16,-2-3 0 15,2-1 0-15,-1-3 0 16,0-2 0-16,3-5 0 16,1 1 0-16,-1-6 0 15,1-2 0-15,3-2 0 16,-3-2 0-16,1-1 0 15,-3-6 0 1,-1 4 0-16,-5-5 0 16,0 1 0-16,-1-3 0 15,-8 1 0-15,3-3 0 16,-2 2 0-16,-3 0 0 16,-4-3 0-16,2 1 0 15,-6-1 0-15,-1-1 0 16,1 1 0-16,-4-1 0 15,-4 0 0 1,1 0 0-16,-6 0 0 0,-3 0 0 16,-5 0 0-1,-1 0 0-15,-4 0 0 16,-2 0 0-16,0 0 0 16,-6 0 0-16,-2 0 0 15,-6 0 0-15,0 0 0 16,-2 0 0-16,3 0 0 15,0-1 0-15,4-2 0 16,-3-1 0 0,4-1 0-16,-3-2 0 0,3 0 0 15,-1 1 0-15,3-1 0 32,3-2 0-32,3 4 0 0,1-3 0 15,5 3 0-15,1 0 0 16,0-1 0-16,5 1 0 15,1 3 0-15,4-4 0 16,3 3 0-16,6-1 0 16,4 0 0-1,2 0 0-15,4 0 0 0,3 0 0 16,0-1 0-16,4 4 0 16,-1-2 0-16,4 0 0 15,1 3 0-15,1-1 0 16,-1 1 0-1,5 0 0-15,-1 0 0 16,-1 0 0-16,4 0 0 16,-1-3 0-16,-3 3 0 15,-1 0 0-15,-1-1 0 16,-2 1 0-16,-2 0 0 16,0-1 0-16,-1 1 0 15,-2-3 0-15,-1 2 0 16,-3 0 0-16,-1-2 0 15,0 2 0-15,-1 0 0 16,-2-3 0 0,0 3 0-16,0-3 0 15,5 1 0-15,-2-2 0 0,2-2 0 16,2 0 0-16,0 1 0 16,3-5 0-1,2 3 0-15,0 1 0 16,3 2 0-1,3-5 0-15,1 0 0 16,4 4-3-16,6-2-21 0,1-3-13 16,5 1 1-16,6 0-1 15,0-3 1 1,2-2-3-16,-2-1-9 0,-1-2-1 16,-2-1-9-16,2-1-19 31,-1-3-10-31,5 1 7 0,0-3-2 15,0 0-14-15,1-3-6 16,0 1 0-16,-3-3 5 16,-2-2 1-16,-2 0 0 15,0-4 19-15,-6-2 22 16,0-1 1-16,0-2-6 16,2-3 4-1,1-3-12-15,3 1-14 16,5-2-9-16,0 1-3 15,4 0 5-15,1 2 2 16,1 1 10-16,2 1 2 0,-1 1 6 16,2 2 13-1,-2-1 18-15,2 2 15 16,0-2 11-16,-1-1 9 16,-2-1 2-16,1-1-1 15,-1-6 2 1,1 1 3-16,2-1 0 15,0 1-1-15,3 2-1 16,0 1 3-16,0 1-1 0,0 0-2 16,0 1 1-16,0 1 0 15,0 0 1 1,0-1-6-16,0-1 1 47,0 2 0-47,0-3 3 0,0-3 0 0,0-1 2 0,0 0 3 31,0 0-2-31,0 1 3 0,2 1 0 0,1 4 1 16,1 1-1-16,-2 0 0 0,1 2-5 15,-1-2 1-15,-1-1-3 16,-1 0-2-16,0-2 0 16,0 0 0-1,0-2-1-15,0-3-1 0,2 1 7 16,-1 1-5-1,1 0 4-15,2 3 2 16,-1-1 0-16,-2 2 2 16,1 0-4-1,-1 1 0-15,-1 0 1 0,2 0-2 16,-1 0-6 0,3 1 5-16,-1 0-3 15,-1-1 1-15,-1-3 1 16,-1-2 6-16,0 0-1 15,0-2 2-15,3 3 0 0,-1 3 5 16,-1 2 2 0,3 2-7-16,2 0 4 15,0 3-4-15,4-2-5 16,0 3-2 0,0-2 0-16,5 1-4 15,-1-3-5-15,2 0-1 0,0-1 11 16,3-2 9-16,-2-2-6 15,-3 2-2-15,5-2 6 16,-3 1-4-16,0 2 3 16,0 1 2-1,-2 1-5-15,1 1 3 16,0-3-21-16,-1 0-4 16,0-2-3-16,1 0-8 15,-1-2-8-15,2 2-5 16,2-2-3-1,0-1 0-15,4 4 3 16,-1 1 3-16,1 1 5 16,3 6 2-16,-1 0 9 15,-2 4 8-15,-3-1 6 0,-1 2 6 16,-5-2 3 0,0 2-1-16,-3-2 4 15,-1 2-1-15,1-3 0 16,-3 3-1-1,2-2-1-15,3 2-1 0,1-2 0 16,1 1-1 0,2-1 2-16,-3 1 2 0,1-2-1 15,-4 0-1-15,1 2 2 16,-3 0 2-16,-1 0-1 16,-1 3 0-16,0 2 2 15,-1 2 2 1,0 0 0-16,-1 1-1 0,1 0-1 15,-2-2 2 1,1 2 6-16,-2-3 4 16,-2 1 7-16,1 0 7 15,2 1 1 1,0-2 7-16,5 3-2 0,1-2 20 16,-2 3 14-16,5-2 32 15,-4 2 21-15,0 0 31 16,-2 1 21-16,3-1 31 15,-1 2 18 1,0-1 11-16,4 1-1 16,-2 3-15-16,2-1-17 15,-1 1-32-15,-1-1-29 16,1 3-37-16,-3-3-33 16,1 1-33-16,-5 0-24 15,2 2-14-15,0 0 0 16,1 3 0-16,-4 3 0 15,-1 4 0-15,1 2-280 16,-1 2-97-16,10 8-388 16,-4 7-795-16,-4-2 116 15,-4-3 102-15,-17 6 91 16</inkml:trace>
  <inkml:trace contextRef="#ctx0" brushRef="#br1" timeOffset="178697.31">20921 16313 6320 0,'3'2'179'0,"3"-2"17"16,-2 0 4-1,2 0 0-15,-2 0 4 16,2 0 1-16,-1 0 3 15,0 0 1-15,2-2 3 16,-2-2-173-16,2-2-20 16,-3 0-19-16,2-5 0 15,-3-2 0-15,-2-3 0 16,-1-2 0 0,-7-2 0-16,-1-1 0 0,-8-1 0 15,-12 2 0 1,-11 2 0-16,-4 2 0 15,-9 5 0-15,-5 5 0 16,-5 4 0-16,-4 8 0 16,0 10 0-16,2 7 0 15,6 5 0-15,14 8 0 16,9 3 0-16,13-2 0 16,13 0 0-16,7-4 0 15,9-5 0-15,10-5 0 16,12-3 0-16,13-8 0 15,7-8 0-15,8-2 0 16,0-4 0 0,-2-5 0-16,-6 0 0 15,-3-1 0-15,-7-3 0 16,-5 4 0-16,-5 2 0 16,-5 2 0-16,0 4 0 15,-3 10 0-15,1 6 0 16,1 5 0-16,-2 5 0 15,0 4 0-15,-1-1 0 16,0-1 0-16,-1-4 0 16,4 0 0-1,1-8-246-15,4-2-249 16,5-13-1246-16,2 1 143 16,2-6 123-16</inkml:trace>
  <inkml:trace contextRef="#ctx0" brushRef="#br1" timeOffset="179213.87">21658 16467 4181 0,'3'-15'332'0,"0"-7"60"16,2-4 8-1,-2-7 8-15,-1 6 9 16,-2 5 10-16,0 3 9 16,-3 2 10-16,-6 8 10 15,-5 3-226 1,-11 5-164-16,-7 7-66 0,-4 6 0 16,-3 9 0-16,2 6 0 15,9 6 0-15,5 0 0 16,7-1 0-16,10-2 0 15,5-5 0 1,5-5 0-16,11-5 0 16,2-7 0-16,6-4 0 15,8-2 0-15,-1-5 0 16,2-2 0-16,-4-1 0 16,0 1 0-1,-4-2 0-15,-6 6 0 0,1-2 0 16,-5 4 0-16,0 6 0 15,0 4 0-15,-4 2 0 16,1 5 0-16,-5 4 0 16,0-3 0-1,0 1-314-15,3-3-262 16,2-6-1125-16,2-6 137 16,1-5 118-16,2-9 105 15</inkml:trace>
  <inkml:trace contextRef="#ctx0" brushRef="#br1" timeOffset="179665.98">22084 16111 5955 0,'3'-13'236'16,"3"3"3"-16,2 3 3 16,-4 3 3-1,-2 17 3-15,-1 16 3 16,-7 11 3-16,-3 3 4 15,-2 8 5-15,1-5-263 16,-1-5 0-16,5-5 0 16,3-10 0-16,3-9 0 15,0-7 0-15,7-6 0 16,9-4 0-16,8-7 0 16,13-6 0-16,8 0 0 15,5-1 0-15,-1-1 0 16,2 7 0-16,-7 6 0 15,-5 6 0-15,-7 7 0 16,-9 9 0 0,-11 6 0-16,-6 5 0 15,-14 3 0-15,-10-2 0 16,-13-7 0-16,-6-3 0 16,-14-7 0-16,1-6 0 15,-4-4 0-15,8-3 0 16,3-4 0-16,8-3-28 15,11-5-284-15,13-7-193 16,8-10-1208-16,17-8 139 16,13-7 120-16,16-5 106 15</inkml:trace>
  <inkml:trace contextRef="#ctx0" brushRef="#br1" timeOffset="180110.57">22674 16112 4815 0,'6'-5'315'16,"1"1"26"-16,-1 4 7 16,-2 9 5-16,-6 12 8 15,-6 10 5-15,-3 10 9 16,-2 5 6-16,-1 1 8 16,0-4-267-16,6-7-97 15,1-6-25-15,4-10 0 16,3-4 0-1,0-8 0-15,8-6 0 16,5-2 0-16,12-9 0 16,11-8 0-16,10-2 0 15,3-1 0-15,3-2 0 16,-2 10 0-16,-4 6 0 16,-6 9 0-16,-7 9 0 15,-8 9 0-15,-11 6 0 16,-8 6 0 15,-8 2 0-31,-9-2 0 0,-11-5 0 0,-8-2 0 16,-10-6 0-16,-7-5 0 15,-3-7 0-15,3-2 0 16,4-6 0-16,9 0-255 16,6-6-140-16,21-4-436 15,4-5-714-15,13-4 114 16,16-6 101-16,13 5 89 15</inkml:trace>
  <inkml:trace contextRef="#ctx0" brushRef="#br1" timeOffset="180657.08">23500 16486 4961 0,'9'-3'327'15,"1"-3"5"-15,0-1 5 16,1-4 8-16,-7-1 4 16,-2-4 7-16,-2 0 6 15,-2-3 9-15,-4 0 5 16,-1 4-301-16,-6 1-75 16,-9 6 0-16,-4 6 0 31,-6 2 0-31,1 9 0 15,-4 7 0-15,5 6 0 0,2 5 0 16,10 5 0-16,6-3 0 16,7-1 0-16,4-3 0 15,5-7 0-15,8-4 0 16,5-6 0 0,6-4 0-16,9-4 0 0,1-4 0 15,2-3 0-15,-2-4 0 16,-2 2 0-16,-6-2 0 15,-6 3 0-15,-6 3 0 16,-4 3 0-16,-2 1 0 16,0 7 0-1,-2 3 0-15,2 4 0 16,-1 8 0-16,0 4 0 16,2-2 0-16,1-2 0 15,1-2-20-15,10-2-351 16,9-3-337-16,4-8-937 15,8-2 128-15,6-2 113 16,1-6 99-16</inkml:trace>
  <inkml:trace contextRef="#ctx0" brushRef="#br1" timeOffset="181100.67">24246 16539 5398 0,'15'-23'292'0,"3"-10"3"16,1-6 6-1,-2-8 3-15,-11 9 7 16,-8 6 3-16,-11 10 6 16,-11 3 4-16,-11 9 8 15,-5 7-332-15,-11 5 0 16,5 6 0-16,3 7 0 16,9 6 0-16,11 4 0 15,9 4 0-15,9-2 0 16,7-1 0-1,10-3 0-15,8-2 0 0,7-4 0 16,8-6 0 0,7-6 0-16,-1-3 0 15,-3-1 0-15,-5-2 0 16,-3-1 0-16,-11 2 0 16,-6 0 0-16,-4 0 0 15,-3-1 0-15,-5 8 0 16,3 4 0-16,-2 7 0 15,2 6 0 1,3 9 0-16,-2 1 0 0,4 2 0 16,-2-3 0-1,0 0-149-15,-1-3-360 0,-2-8-1254 16,-4-7 147-16,3-7 126 16,-6-6 111-1</inkml:trace>
  <inkml:trace contextRef="#ctx0" brushRef="#br1" timeOffset="186647.2">26553 16208 7041 0,'6'-14'125'0,"11"-3"0"31,5 1 1-31,8-4 0 0,3 12 3 16,1 4-1-16,-3 2 1 0,-2 6 1 15,-11 12 2 1,-4 9-132 0,-10 11 0-16,-4 10 0 0,0 7 0 15,-2-1 0-15,2-3 0 16,2-5 0-16,1-10 0 16,10-8 0-1,7-10 0-15,7-6 0 16,9-8 0-16,2-4 0 15,1-10 0-15,-4-9 0 0,-5-9 0 16,-1-8 0-16,-7-5 0 16,-2 3 0-16,-7 5 0 15,-3 9 0 17,-8 10 0-32,0 9 0 0,-2 8 0 0,-2 18 0 0,0 12 0 15,-5 15 0 1,-6 14 0-16,-3 12 0 15,-4 3 0 1,-3-1 0-16,4-3 0 0,0-4 0 16,1-9 0-1,3-7 0-15,1-8 0 0,5-5 0 16,4-12 0-16,-1-6 0 16,4-8 0-1,-3-5 0-15,0-4 0 16,5-6-390-16,0-11-1446 15,5-7 158-15,6-12 136 0</inkml:trace>
  <inkml:trace contextRef="#ctx0" brushRef="#br1" timeOffset="187029.14">27369 16599 4899 0,'0'-4'333'0,"2"-1"6"31,0-2 6-31,-2 0 6 0,3 4 7 16,-3 1 5-16,1 2 9 15,1 0 5-15,1 5 9 16,1 3-318-16,-1 6-68 15,-1 7 0-15,-2 8 0 32,2 3 0-32,-2 0 0 0,0 3 0 0,0-6 0 15,0-3 0 1,0-4 0-16,0-7 0 16,0-3 0-16,0-6 0 0,0-2 0 15,0-3 0-15,0-1 0 16,0-5-168-1,-2-5-349-15,-1-60-1239 32,-1 44 146-32,-1-12 125 0,2-2 109 0</inkml:trace>
  <inkml:trace contextRef="#ctx0" brushRef="#br1" timeOffset="187414.55">27434 16340 4816 0,'17'-6'48'0,"6"-1"0"15,4-1-5 1,5-4-4-16,-4-2 0 0,-9-2 1 16,-4-2 1-16,-8-5 3 15,-3-2 8 1,-4-3-24-16,-2 4 42 16,-9 0 49-16,-5 5 41 15,-6 6 34 1,-7 8 32-16,-1 4 10 0,1 6 6 15,7 6-42-15,8 6-181 16,7 5-179-16,53 3-1341 16,-34 6 107-16,7-4 96 15,6 0 85-15</inkml:trace>
  <inkml:trace contextRef="#ctx0" brushRef="#br1" timeOffset="188973.84">27730 16737 5075 0,'5'0'317'0,"4"-2"5"16,10 1 5-16,9-2 6 0,5 1 5 15,6-5 8 1,1-2 4-16,-5-1 7 0,-7-3 6 16,-4 0-300-16,-8-6-63 15,-4 1 0-15,-7-7 0 16,-2-4 0-16,-3 2 0 15,-6 2 0 1,-6 3 0-16,-3 7 0 16,-7 8 0-16,-8 4 0 15,-2 9 0-15,-1 6 0 16,-1 7 0-16,3 8 0 16,6 8 0-16,8 4 0 15,4 2 0-15,7 0 0 16,4-3 0-16,5-4 0 15,5-5 0 1,13-7 0-16,5-9 0 16,10-5 0-16,7-5 0 15,4-9 0-15,-2-6 0 16,2-8 0 0,-2-10 0-16,1-11 0 0,-2-11 0 15,2-7 0-15,-7-5 0 16,-7-1 0-16,-6 5 0 15,-12 8 0 1,-5 13 0-16,-6 15 0 16,-3 13 0-16,0 9 0 0,-6 12 0 15,-2 14 0 1,-1 10 0 0,0 8 0-16,3 10 0 0,2 3 0 0,8-3 0 31,8 0 0-31,8-1 0 0,5-9 0 15,10-3 0-15,5-11 0 16,4-6 0-16,5-8 0 16,-3-7 0-16,1-4 0 15,-5-6 0-15,-5-6 0 16,-2-7 0-16,-5-7 0 16,-5-6 0-16,-5-4 0 15,-7-1 0-15,-7 3 0 16,-5 3 0-1,-4 5 0-15,-11 7 0 0,-2 5 0 16,-9 7 0 0,-5 6 0-16,-5 6 0 15,5 9 0-15,3 8 0 16,5 4 0-16,9 3 0 16,7 1 0-16,4-3 0 15,4-4 0-15,4-4 0 16,9-8 0-1,6-4 0-15,3-7 0 0,8-6 0 16,2-7 0 0,2-11 0-16,1-10 0 15,2-13 0 1,2-11 0-16,-1-7 0 16,-4-9 0-16,-5 3 0 0,-5 5 0 15,-11 13 0-15,-9 15 0 16,-4 18 0-16,-10 17 0 15,-9 22 0 1,-1 21 0-16,-2 14 0 0,2 13 0 16,8 9 0-1,7-1 0-15,3-5 0 0,7-3 0 16,6-12-17 0,9-6-506-16,8-14-1272 15,10-12 152-15,7-16 130 0,3-7 113 16</inkml:trace>
  <inkml:trace contextRef="#ctx0" brushRef="#br1" timeOffset="189560.8">29797 16456 5449 0,'0'-3'196'15,"-3"3"80"-15,-5 4 2 16,-5 9 6-16,-4 8 2 16,-5 8 6-16,5 8 3 15,8 0 6-15,4 1 3 16,5-4-162-1,9-3-54-15,6-5-88 16,4-5 0-16,5-7 0 16,3-5 0-16,0-6 0 15,-3-5 0-15,-2-8 0 16,-6-7 0-16,-2-11 0 16,-5-8 0-16,-5-9 0 15,-2-1 0-15,-5 1 0 16,-6 6 0-1,-1 7 0-15,-3 6-233 0,0 7-127 16,6 3-237-16,3-4-1024 16,5 8 124-16,12 1 110 31,8-4 97-31</inkml:trace>
  <inkml:trace contextRef="#ctx0" brushRef="#br1" timeOffset="189822.6">30403 16038 5328 0,'0'-4'298'0,"0"-3"5"15,0 5 4-15,-5 7 6 16,-5 15 5-16,-5 15 4 16,-5 17 6-1,-1 13 6-15,-2 10 6 0,4 6-340 16,-3-1 0-16,2 0 0 15,0-8 0 1,-3-5 0-16,-3-9-318 16,3-6-436-16,-6-13-899 15,5-11 130-15,5-15 114 16,4-9 98-16</inkml:trace>
  <inkml:trace contextRef="#ctx0" brushRef="#br1" timeOffset="189944.44">30076 16613 6818 0,'27'-18'148'16,"16"-1"1"-16,14-3-8 16,14 0-317-16,16 9-525 15,-9 2-758-15,3 1 103 16,-2-4 90 0,-2 2 82-16</inkml:trace>
  <inkml:trace contextRef="#ctx0" brushRef="#br1" timeOffset="190627.55">31402 16563 5012 0,'4'-2'38'16,"2"-4"0"0,-1-5 7-16,-1-3 15 0,-4-7 10 15,-1-1 8-15,-8-1 30 16,-2 2 31-16,-10 3 26 16,-11 5-7-16,-8 8 33 15,-5 3 21-15,0 9 3 16,5 10-8-1,8 5-4-15,16 3-3 32,10 7-28-32,5-2-32 0,10-2-46 0,7-1-80 15,8-7-85 1,5-4-31-16,7-4-4 0,2-5 9 16,-2-4 55-16,-3-3 78 15,-4-4 5-15,-4-3 0 16,-7 3 22-16,-8-2 49 15,-4 2 47-15,-5 3 12 16,-1 6-3-16,2 6-13 16,1 9-61-1,1 5-84-15,-1 10-10 16,3 2-238-16,1 6-241 16,-1 37-1269-16,-4-36 145 15,1-2 124-15</inkml:trace>
  <inkml:trace contextRef="#ctx0" brushRef="#br1" timeOffset="191182.22">28372 17487 6261 0,'3'-6'206'0,"0"2"1"16,3 1 2-16,1-1 3 15,-1 13 3-15,-3 13 0 16,-2 11 5-16,-2 16 1 16,-4 12 4-16,-6 7-225 15,-1 0 0-15,-3-6 0 16,-1-3 0-16,3-11 0 15,4-13 0-15,3-9-45 16,3-10-418 0,5-11-1340-16,0-10 152 15,6-8 132-15,-2-13 115 0</inkml:trace>
  <inkml:trace contextRef="#ctx0" brushRef="#br1" timeOffset="191422.03">28414 17502 5093 0,'19'-23'312'16,"16"-5"4"-16,17-1 5 16,18-3 7-16,7 14 4 15,-2 14 6-15,-4 8 6 16,-15 8 7-16,-14 13 5 16,-20 7-256-16,-11 10-100 15,-18 3 0 1,-16 0 0-16,-13-2 0 15,-7-5 0-15,-5-5 0 16,-4-9 0-16,4-7-294 16,8-7-217-16,5-9-1212 15,13 0 139-15,14-3 122 16,11-1 107-16</inkml:trace>
  <inkml:trace contextRef="#ctx0" brushRef="#br1" timeOffset="191924.09">29295 17753 5826 0,'2'-10'250'0,"-2"-2"2"15,1-4 3 1,1-2 4-16,-7 4 4 0,-4 5 3 15,-6 3 3-15,-10 3 4 16,-11 6 5-16,-3 6-278 16,-4 9 0-1,1 7 0-15,6 4 0 16,8 6 0-16,10-2 0 0,13-3 0 16,5-3 0-16,12-7 0 15,11-5 0-15,8-7 0 16,7-5 0-1,10-4 0-15,-2-5 0 16,-3-3 0-16,-1-3 0 16,-9-3 0-16,-7 4 0 15,-11 3 0 1,-8 1 0-16,-7 5 0 0,0 5 0 16,0 6 0-16,0 4 0 15,3 7 0-15,-3 3 0 16,0 2 0-16,0-2 0 15,0-4-122-15,0-4-245 16,4-4-309-16,-4-5-952 16,2-6 126-1,2-6 111-15,-3-7 96 16</inkml:trace>
  <inkml:trace contextRef="#ctx0" brushRef="#br1" timeOffset="192248.79">29598 17767 5355 0,'18'-1'294'0,"1"1"5"0,5 1 5 16,1 9 4-16,-15 8 6 15,-6 6 4-15,-1 5 6 16,-4 3 6-16,-4-4 5 16,1-3-325-16,-1-5-10 31,3-6 0-31,-1-6 0 0,3-6 0 15,0-3 0-15,4-7 0 32,8-11 0-32,5-10 0 0,9-7 0 0,4-7 0 15,2 3 0 1,-2 2 0-16,-5 10-10 0,-3 8-335 16,-1 7-344-16,-3 2-971 15,0 3 131-15,4 1 113 16,5 2 101-1</inkml:trace>
  <inkml:trace contextRef="#ctx0" brushRef="#br1" timeOffset="192625.44">30370 17663 4971 0,'5'-6'327'0,"0"0"6"0,-3-1 5 16,1-4 8-16,-6 3 5 15,-8 0 6-15,-7 2 7 16,-5 1 7 0,-7 2 7-16,-7 2-323 0,-2 1-55 15,0 4 0 1,4 3 0-16,3 5 0 0,9 5-4 16,10 5-27-1,9 5-17-15,4 2-4 16,7 4-11-16,6 1 13 0,6 1 4 31,2 1-3-31,-2-2 21 0,-3 0 20 16,-7-4 10-16,-6-3 29 15,-6-4 15-15,-6-5 7 16,-7-3 9-16,-1-5-98 16,-6-4-197-16,-2-6-89 15,5 0-233-15,6-61-1030 16,6 42 121-1,5-8 104-15,12-9 93 0</inkml:trace>
  <inkml:trace contextRef="#ctx0" brushRef="#br1" timeOffset="192837.25">30419 17707 5033 0,'0'0'309'15,"-6"0"6"-15,-10 6 4 16,-13 5 6-16,-11 5 4 15,-18 9 7 1,-7 5 5-16,-2 1 7 0,1 2 5 16,13-2-170-1,9-2-411-15,17-4-208 0,15-6-1325 16,18-7 146 0,16-8 126-16,14-3 111 15</inkml:trace>
  <inkml:trace contextRef="#ctx0" brushRef="#br1" timeOffset="193161.47">30497 17931 4164 0,'30'-8'6'16,"8"-3"-8"-16,11-2-4 16,10-9 3-1,-13 0-1-15,-3-1 4 16,-9-2 32-16,-10 2 43 15,-15 4 26-15,-9 5 14 16,-15 3 41-16,-18 6 96 16,-9 5 127-16,-11 8 14 15,-8 8 10 1,5 9 4-16,7 4-29 0,15 10-43 16,16 1-22-16,14-1-28 15,11-2-36-15,17-3-226 16,10-5-354-16,10-5-248 15,10-13-1079 1,5-3 130-16,3-5 113 16,2-10 101-16</inkml:trace>
  <inkml:trace contextRef="#ctx0" brushRef="#br1" timeOffset="193741.93">31741 17321 5629 0,'2'-9'268'15,"-2"1"5"-15,1 1 3 16,-2 2 4 0,-10 13 5-16,-6 15 3 15,-7 12 5-15,-8 13 4 16,-4 13 5-16,1 8-302 15,5 1 0-15,5 1 0 0,8-3 0 16,9-2 0-16,5-8 0 16,6-8 0-1,4-11 0 1,10-8 0-16,6-10 0 0,7-5-68 16,2-8-253-1,-2-6-155-15,8-3-354 0,-15-6-659 16,-7-8 106-1,-4-7 94-15,-5-6 84 0</inkml:trace>
  <inkml:trace contextRef="#ctx0" brushRef="#br1" timeOffset="194801.04">31463 17631 4936 0,'0'-9'241'16,"2"-1"14"-16,9 0 45 0,7-2 31 15,11 6 13 1,9 5 7 0,10 1 4-16,4 4 8 15,-2 2 7-15,-4 8-248 0,-6 4-27 16,-15 6-12-16,-9 6-46 16,-10 3-29-16,-6 2-8 15,-7-1 0 1,-3-4 0-16,1-3 0 15,-1-10 0-15,2-6 0 16,2-4 0-16,4-4 0 16,2-3 0-16,5-6 0 15,3-3 0-15,7-10 0 16,8-6 0 0,5-9 0-16,6-4 0 15,5 0-83-15,-2 6-267 0,2 5-170 16,-1 6-329-1,-8 10-613-15,-6 7 103 16,-13 7 3362-16,2 7-2614 16,-8 7 133-1,0 2 131-15,-2 3 96 0,5-2 130 16,-6-1 187-16,-1-7 220 16,5-3 155-1,3-1 331-15,5-4 36 16,6-1-159-16,6-2-110 15,3 1-129-15,3-4-105 0,-5-2-153 16,-3-6-152-16,-1 1 0 16,-8-3 0-1,-6-3 0-15,-4 4 0 16,-4 2 0-16,-2 0 0 16,-5 4 0-16,-6 2 0 15,-1 2 0-15,-8 4 0 16,-7 3 0-16,2 5 0 15,-3 7 0-15,3 4 0 16,3 2 0 0,3 7 0-16,7-2 0 0,6 3 0 15,4-2 0-15,3 1 0 16,7-4 0 0,8-2 0-16,9-5 0 0,9-3 0 15,10-5 0 1,5-2 0-1,6-7 0-15,2-1 0 16,-2-4 0-16,0-8 0 0,1-8 0 16,-2-4 0-16,-5-12 0 15,-5-4 0-15,-8-1 0 16,-12 2 0-16,-10 3 0 16,-8 9 0-16,-5 3 0 15,-9 7 0-15,-7 6 0 16,-6 5 0-16,-10 4 0 15,-12 7 0 1,-2 11 0-16,-5 7 0 16,2 8 0-16,7 9 0 15,9 3 0-15,7 1 0 16,17 2 0 0,9 3 0-16,10-5 0 0,16 0 0 15,8-3 0 1,9-5 0-16,8-8 0 0,0-7-122 15,4-8-412 1,-3-9-1013-16,2-7 114 0,-1-8 100 16</inkml:trace>
  <inkml:trace contextRef="#ctx0" brushRef="#br1" timeOffset="194952.91">33242 18193 8191 0,'0'0'0'15,"-3"0"0"-15,0 0-394 16,-4-4-1440-16,1-2 157 16,2-6 136-16,2-2 117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40:08.1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9021 4209 3300 0,'-2'0'104'0,"2"-1"20"16,-1 1 14-16,-1-2 26 15,4 4 12-15,8-5 21 16,18-2 19-16,20-6 21 16,29-3 12-16,36-6-57 15,24-4-26-15,22-2-11 16,16-4-10-16,5-1-26 16,-4 1-9-1,-11 1-19-15,-14 3-18 16,-22 1-17-16,-26 3-4 15,-28 5-15-15,-28 1 5 16,-21 6-10-16,-14 3 4 16,-9 2-4-16,-9 1-38 15,-11 3-65-15,-6 2-76 16,-12 3-128-16,-7 5-266 16,-13 4-621-16,-7 4 66 15,-7 1 61-15,-11-2 55 16</inkml:trace>
  <inkml:trace contextRef="#ctx0" brushRef="#br0" timeOffset="311.7">8988 4434 3399 0,'-8'10'107'15,"8"-4"27"-15,25-1 9 16,37-5 16-16,52-9 16 15,39-14 25-15,32-7 24 16,10-4 15-16,1-8 27 16,-9 2-12-16,-20 0-74 15,-19 4-16 1,-29 5 7-16,-29 3 4 16,-34 5 23-16,-24 9 8 15,-19 2-12-15,-10 4-26 16,-10 5-83-16,-12-1-148 15,-11 1-118-15,-12 3-226 16,-12-4-1004-16,-3 8 97 16,4 0 85-16,2-1 76 15</inkml:trace>
  <inkml:trace contextRef="#ctx0" brushRef="#br0" timeOffset="1443.65">9425 5648 3749 0,'0'2'120'16,"0"-2"10"-16,0 2 1 16,0-2 12-16,0 1 9 15,0-1 20-15,2 4 20 16,-1 5 14 0,2 4 19-16,3 8-59 15,1 2-25-15,0 4 8 16,2-1 26-16,0-1 6 15,2-4 34-15,2-5 62 16,9-2-19-16,7-5-11 16,11-7-14-16,12-2-27 15,10-10-17-15,12-3-15 16,5-8-26-16,8-3-20 16,2-8-44-1,4 0-84-15,-6 0 0 16,-1 2 0-16,-11 2 0 15,-7 2 0-15,-13 4 0 16,-13 2 0-16,-13 4 0 16,-9 3 0-16,-10 3 0 15,-7 4 0-15,-2 1 0 16,-1 0 0-16,0 1 0 16,0 0 0-16,0-1 0 15,2 1 0-15,-1-1 0 16,-1 1 0-1,2 3-190-15,-2-1-236 16,29 2-465-16,-28 0-647 16,-2 0 113-16,-4-2 100 15,-6-1 89-15</inkml:trace>
  <inkml:trace contextRef="#ctx0" brushRef="#br0" timeOffset="3005.02">9464 8228 3528 0,'0'-2'128'16,"2"0"20"-16,-2 0 7 16,1 2 12-16,-1-2 15 15,0 1 18 1,0 1 19-16,0 0 12 15,0-1 11-15,0 1-74 16,0 0-35-16,4 0 27 16,-2 1 15-16,2 5 49 15,2 5 6-15,1 7 9 16,1 6 14 0,3 4-8-16,1-1-6 0,3 1-5 15,7-3-19-15,10-7-51 16,15-7-22-1,18-7-62-15,18-10-23 16,16-10-24-16,17-7-33 16,7-2 0-16,-2-6 0 15,-5 0 0-15,-5 2 0 16,-14 2 0-16,-9 1 0 16,-15 3 0-16,-7 4 0 15,-15 3 0-15,-13 2 0 16,-14 4 0-16,-8 4 0 15,-9 2 0-15,-4 1 0 16,-4 3 0 0,2-1 0-16,-1 1 0 15,0 0 0-15,0 0 0 16,0-2 0-16,0 2-14 16,0-2-324-16,0 4-402 15,-6 0-908-15,-6-1 129 16,-7-1 113-16</inkml:trace>
  <inkml:trace contextRef="#ctx0" brushRef="#br0" timeOffset="14932.38">18450 3763 3269 0,'0'0'143'16,"2"-3"18"0,-2 3 11-16,1-1 9 15,-1 1 9-15,2-3 9 16,-1 0 8-16,1 1 14 15,-1 1 13-15,-1 1-98 16,2 0-32-16,-2-2-8 16,0 1 1-16,0 0-2 15,0 1 0-15,0-2-6 16,0 2-9-16,0 0-9 16,0 0-11-1,0 0-21-15,0 0-10 0,0 0-12 16,0 0 5-1,0 0-9-15,-2 4-7 16,-1 4 4-16,-3 3 4 16,-2 6 1-16,-4 1 7 15,2 3 6-15,1 2 5 16,1-3 13-16,1 2-17 16,2-2 11-1,2-1 6-15,3 0-6 0,0-1 0 16,0 1-5-16,2-1-5 15,1-1-1-15,0 3-3 16,5-5-7 0,1 2 2-16,0 1 0 15,2-4-9-15,1 1 9 16,-1-3 4-16,3-1 5 16,3-5 4-16,3 0-4 15,0-1-3-15,0-2 2 16,2-1-1-16,-2-2-3 15,-3 0-1-15,3 0-3 16,-3 0-3-16,1 0-7 16,-2-3-1-16,1 0 2 15,1-1-2 1,-2-2 0-16,2-3-4 16,0 3-2-16,-1-4-1 15,-1-1-2-15,0-1 1 16,-4 1-1-16,-1-2 0 15,0-1 4-15,-2 0-3 16,0-2-1-16,-2 0 5 16,0 0-5-16,1 0 1 15,-4 0-2-15,3 0 6 16,-3 1-3-16,-1 0-1 16,-1 1-4-16,-1 1 3 15,-1-2 5 1,0 2-3-16,-3-2 14 15,2-1 10-15,-4-1 1 16,-3 2 6-16,2 2 17 16,0-1 6-16,0 2 0 15,1 1 7-15,2 2 1 16,-3 0-3-16,2 2-6 16,1 0-11-1,-2 1 0-15,-3 2-19 0,-2 0-10 16,-2 0-1-16,-2 1-7 15,-4-1 1 1,1 1-12-16,1 2 1 16,0-1-2-16,2 2 0 15,2 0 1-15,-1 0 2 16,0 0-4-16,-1 0 1 16,2 0 5-16,-3 0-10 15,-2 2 6 1,0-1 0-16,-2 2 9 0,1-2 0 15,2 2-5-15,0 0 5 16,3 1 0-16,0 0-2 16,0 1 2-1,0 4 2-15,0-1 3 16,-1 3 4-16,2 1-10 16,2 2-4-16,0-1 13 15,3 1-3-15,1 0 0 16,1-3-79-16,2 3-206 15,2 1-353-15,-6 0-937 16,1-5 116-16,-3-1 103 16,1-5 91-16</inkml:trace>
  <inkml:trace contextRef="#ctx0" brushRef="#br0" timeOffset="16535.17">18303 4350 2227 0,'0'0'88'15,"0"0"6"-15,0 0 5 16,0 0 17-16,0 0 15 16,0 0 21-16,0 0 22 15,0 0 10-15,-3 0 9 16,-1 0-76-16,-3 0-12 16,-6 0 0-16,-6 1-5 15,-4 3-14-15,-5 4-14 16,-2 2-22-16,-2 5-19 15,2 4-9-15,0 3-5 16,2 2-2 0,2 2-3-16,4 0-2 0,7 0 5 15,3 2 5 1,6-4 2-16,5-1 2 16,1 1 4-16,0-3 6 15,1-1 3-15,-1 0 4 16,0-2 0-16,0-2 2 15,2-1-5-15,-4 0-2 16,1-1-2-16,-8-1 1 16,-4 2-3-16,-8 0-7 15,-5 3-4-15,-6 1-3 16,0 1-1 0,3 3-2-16,6-1-4 15,3 0-2-15,7-2-4 16,1-1 0-16,3-2-2 15,-1-2 0-15,-5 3 1 16,-7-1 4-16,-7 2 17 16,-6 2 14-16,-5 3 11 15,-2-1 7-15,-3 2 2 16,6-3 1-16,5-2-2 16,6-2-10-16,8-3-51 15,10-6-128-15,78-1-361 16,-54-7-522-1,9-5 52-15,11-11 48 16,13-14 43-16</inkml:trace>
  <inkml:trace contextRef="#ctx0" brushRef="#br0" timeOffset="17180.56">18606 4429 3298 0,'0'-6'136'0,"0"1"3"15,-3 1 6-15,-5 0 10 16,-7 4 9-16,-4 8 6 16,-6 5 9-16,0 6 5 15,4 1 4-15,6 8-112 16,6-1-29-16,5 3 1 16,3-1-4-16,2 2-5 15,3 4 3-15,-1 0-1 16,-2 1-3-16,1 3 10 15,-1 2 2-15,-2 3 4 16,-5-1-2 0,-1 3 6-16,0-2 11 15,-2-1 12-15,2-5 1 16,1 0 2-16,3-6-1 16,-1 0-1-16,0-2 3 15,-5-1-1-15,-5-2 1 16,-1-3-23-16,-4-2-102 15,3-2-155-15,54-6-1156 16,-44-8 89-16,9-3 79 16,7-10 71-16</inkml:trace>
  <inkml:trace contextRef="#ctx0" brushRef="#br0" timeOffset="17831.43">18752 4419 2608 0,'0'0'78'0,"0"0"4"15,0 0 12-15,2 0 12 16,-1 2 28 0,2 4 20-16,3 2 20 15,0 7 14-15,-1 8 11 16,-2 4-47-16,-1 7-16 16,-2 4 4-16,-2 3-3 15,2 1-2-15,2-1-13 16,-1-1-11-16,2-1-13 15,1-2-6-15,5-2-5 16,2 0-2-16,1-3-11 16,0 1-7-16,2-2 2 15,-4 1-7-15,2-4-10 16,-1 3-4 0,1-3-1-16,-1-1 8 15,2 2 0-15,2-2 6 16,-7-2 10-16,1-3 3 15,-1-2-2-15,-4-4 1 16,-3-2-3-16,0-3-49 16,-1-1-99-16,0-2-222 15,-1-90-988-15,-2 81 81 16,-1-7 73-16</inkml:trace>
  <inkml:trace contextRef="#ctx0" brushRef="#br0" timeOffset="18612.71">18946 4421 2861 0,'0'0'135'15,"0"-2"9"-15,-2 2 4 16,2-1 19 0,2 1 19-16,-2 1 13 15,4 7 12-15,6 0 15 16,0 10 15-16,3 8-97 16,5 6-33-16,-1 2-1 15,0 4 6-15,3 0-14 16,2-2-13-16,3 2 1 15,1-2-1-15,0-3 8 16,-3-1 21-16,-4 2 27 16,-5-3 24-16,-7 3-2 15,-1 2-1 1,-3-1 10-16,1 1 5 16,3-1-2-16,6-1-10 15,5-1-16-15,2-2-29 16,5-1-33-16,2-3-36 15,-3-4 0-15,-2 0-4 16,-2-6-24-16,-5-2-8 16,-7-3-79-16,-2-1-128 15,-4-2-111-15,-1 0-217 16,-4-11-960-16,-6 8 104 16,-6 0 93-1,-13-6 83-15</inkml:trace>
  <inkml:trace contextRef="#ctx0" brushRef="#br0" timeOffset="19585.4">16683 5811 3041 0,'0'0'74'0,"7"-5"17"16,9 0 7-16,11-4 13 15,12-1 13-15,12-4 3 16,7 2 0 0,1-1-32-16,6 4-254 15,-6 2-649-15,0 0 32 16,0 2 32-16</inkml:trace>
  <inkml:trace contextRef="#ctx0" brushRef="#br0" timeOffset="19751.25">18045 5784 4345 0,'36'0'-71'0,"14"0"-139"16,14 0-145-16,12-16-449 15,-11 16 33 1,-4 1 31-16</inkml:trace>
  <inkml:trace contextRef="#ctx0" brushRef="#br0" timeOffset="23354.55">13688 7525 3744 0,'-7'0'142'16,"-2"0"44"-16,-5-1 26 0,3-1 67 15,5 2 83 1,2-2 51-16,3 1 29 16,1 1 13-16,3-1 12 15,12 1-82-15,19 2-69 16,20 2-47-16,25-4-25 15,24 1-75-15,13-1-92 16,4-3-52-16,-6-3-21 16,-6 1-13-16,-14-3-290 15,-8 0-191-15,-6-4-1235 16,-3 3 140-16,-3-1 122 16,-2 0 107-16</inkml:trace>
  <inkml:trace contextRef="#ctx0" brushRef="#br0" timeOffset="24051.44">16309 7474 4008 0,'-15'0'201'16,"-2"0"71"-16,-3 0 83 16,0 0 55-16,9 0 10 15,7 0 9-15,4 0 10 16,15 0 9-16,25 0 11 15,31 0-147-15,34 0-81 16,37 0-82-16,17-1-91 16,11 0-58-1,2-4 0-15,2 1 0 16,-1 1 0-16,-2-5 0 16,-3 3 0-16,-8 0 0 15,-17 1 0-15,-14 3 0 16,-20-1 0-16,-18 2 0 15,-26 0 0-15,-21 0 0 16,-18 0 0-16,-12 0 0 16,-11 0 0-16,-3 0 0 15,0 0 0-15,0 0 0 16,0 0 0-16,0 0 0 16,0 0 0-1,0 0 0-15,0 0 0 16,0 0 0-16,0 0-262 15,0 0-177-15,0 0-1312 16,-5 0 145-16,-4-2 124 16,-5-2 110-16</inkml:trace>
  <inkml:trace contextRef="#ctx0" brushRef="#br0" timeOffset="25620.47">25031 6320 2549 0,'-5'-12'170'15,"-6"-3"52"-15,4-3 39 16,-2-3 37-1,7 5 39-15,-2 3 37 16,4 5 4-16,0 2 14 16,0 5 29-16,2 6-114 15,-2 11-50-15,4 5-34 16,-2 5-18-16,5 4 3 16,2 0 18-16,7-4-33 15,4-4 5-15,10-6-3 16,9-3-23-16,7-4-9 15,9-5-12-15,8-3-25 16,0-1-22-16,6-2-43 16,8-7-61-1,2-7 0-15,6-6 0 16,3-7 0-16,0-1 0 16,-1 2 0-16,-11 1 0 15,-9 3 0-15,-6 5 0 16,-13 6 0-16,-13 2 0 15,-10 3 0-15,-12 3 0 16,-8 1 0-16,-3 4 0 16,-2-3 0-16,0 3 0 15,0 0-53-15,0 0-261 16,0 3-217-16,0-90-1167 16,-4 91 136-16,-5-4 118 15,-14 0 105 1</inkml:trace>
  <inkml:trace contextRef="#ctx0" brushRef="#br0" timeOffset="33639.38">14081 9835 4426 0,'-3'0'134'0,"-1"0"121"15,0-2 70-15,0 2 40 16,4 0 7-16,8 0 6 16,15-2 9-1,30-3 7-15,26-4 8 16,31-3-61-16,23-3-85 0,11-1-139 15,4-4-78 1,-5 3-39-16,-8 0 0 16,-16 1 0-16,-17 2 0 15,-25 1 0-15,-22 1 0 16,-22 3 0-16,-17 2 0 16,-5 3-316-16,1 3-230 15,6-28-1162-15,16 24 138 16,14-2 120-16,19-3 104 15</inkml:trace>
  <inkml:trace contextRef="#ctx0" brushRef="#br0" timeOffset="34178.88">16840 9741 1559 0,'12'4'333'16,"-2"2"83"-16,-2-2 179 15,3 2 47-15,-16-5 23 16,27-1 23-16,20-1 26 16,23 1 27-16,23-3 30 15,18-1-350-15,6-3-66 16,1 1-99-16,-6-2-221 15,-9 1-35 1,-10 0 0-16,-15 0 0 16,-15 2 0-16,-17-1 0 15,-14 4 0-15,-14-3 0 16,-8 5 0-16,-4-3 0 16,-2 3 0-16,1 0 0 15,0-1 0-15,0 1 0 16,-3 1-265-16,0 2-119 15,-2-1-174-15,25-4-1059 16,-31 5 124 0,1-1 110-16,-6-2 95 0</inkml:trace>
  <inkml:trace contextRef="#ctx0" brushRef="#br0" timeOffset="35269.89">14764 16138 725 0,'-2'3'433'0,"1"3"50"15,-1-2 100-15,-2-2 109 16,2-2 57 0,1-1 31-16,0 1 32 15,-1 0 37-15,2 0 38 16,0 0-477-16,-1 0-89 15,1 0-49-15,-2 0-117 16,4 0-115-16,-2 0-40 16,13-1 0-16,10-2 0 15,13-1 0-15,18-2 0 16,18-1-75-16,8 1-285 16,8-1-241-1,15-6-283-15,-4 0-547 16,4-2 99-16,7 5 87 15,5 2 79-15</inkml:trace>
  <inkml:trace contextRef="#ctx0" brushRef="#br0" timeOffset="35515.18">16826 16137 3078 0,'24'0'112'16,"5"-2"63"-16,9 2 26 15,3 0 18-15,-7 2 41 16,-1-2 89-16,5 0 52 16,2-2 7-1,6 2-36-15,6 0-74 16,6-2-141-16,11-1-135 16,5 0-102-16,11-2-171 15,7-2-237-15,-3-5-682 16,-11-2 67-16,-3-6 62 15</inkml:trace>
  <inkml:trace contextRef="#ctx0" brushRef="#br0" timeOffset="35763.95">19489 16067 4829 0,'56'0'65'15,"16"0"-1"-15,19 2-19 16,22 2-13-16,-21 0-33 16,-1 4-36-1,-1 0-36-15,-1-1-45 16,-6-4-62 0,-10 1-200-16,-10-6-83 0,-15-5-49 15,-17-1-190-15,-17-5 25 16,-8 2 25-16,-16-4 22 15</inkml:trace>
  <inkml:trace contextRef="#ctx0" brushRef="#br0" timeOffset="36692.12">15091 15498 1667 0,'5'0'170'16,"4"0"41"-16,3 1 60 16,3-1 59-16,5-5 60 15,6-8 134-15,4-6 111 16,5-10 23-1,4-6 22-15,4-6-135 16,-2-7-39-16,9-2-39 16,2-9-65-16,6-11-61 15,10-13-65-15,11-11-158 16,8-11-118-16,2-8 0 16,2-4 0-16,-8 1 0 15,-10 5 0-15,-9 6-1942 16,-8 5 3610-1,-9 9-1947-15,-11 14-37 0,-7 16-95 16,-5 15-96 0,2 21-302-16,-13 18-902 15,0 5 142-15</inkml:trace>
  <inkml:trace contextRef="#ctx0" brushRef="#br0" timeOffset="37167.2">17513 14879 3325 0,'1'1'185'16,"2"-1"45"-16,0 0 46 15,0-1 41-15,-1-8 57 16,-1-7 50 0,-1-8 69-16,-3-11 15 0,-4-12 11 15,-9-10-149 1,-3-7-53-16,-10-7-49 16,-5-6-48-16,-9-2-2062 15,5-16 3655-15,-1-2-1908 16,2 1-108-16,12 12-158 15,13 16-189-15,67 26-1184 16,-45 26 142-16,15 14 125 16</inkml:trace>
  <inkml:trace contextRef="#ctx0" brushRef="#br0" timeOffset="37638.76">19170 14747 8191 0,'7'-8'0'0,"1"-6"0"16,0-7 0-16,-4-10 0 15,-1-5 0-15,-10-11 0 16,-8-9 0-16,-17-48-524 15,1 10 413 1,-14-12 42-16,-10-13 3 16,-7-7 0-16,0 32-7 15,-10-18-28-15,-5 10-39 16,-1 14-95-16,1 16-74 16,3 18 328-16,1 14-1514 15,7 18 108-15,9 11 95 16,11 3 84-16</inkml:trace>
  <inkml:trace contextRef="#ctx0" brushRef="#br0" timeOffset="38320.23">17432 12580 4582 0,'-3'-4'88'15,"-1"-1"4"1,-3-1 6-16,-8 2 8 16,-1 5 18-16,-1 8 83 15,-3 8 51-15,1 9 27 16,2 8 22-16,5 9-71 16,5 5-8-16,3 0 0 15,2 0 6-15,9-4-6 16,5-6-16-16,10-5-110 15,12-4-93-15,14-10-69 16,13-6-68-16,8-7-29 16,2-5-9-16,0-8 0 15,-6-9 7 1,-11-7 31-16,-9-13 22 16,-19-12 57-16,-13-8 84 15,-14-5 96-15,-15-1 50 16,-16 9 28-16,-11 8 5 15,-11 9-65-15,-9 12-196 16,-7 14-128-16,-2 9-192 16,3 5-1211-16,4 10 119 15,6 1 104-15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01:10.24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20141 7922 4469 0,'-3'-8'79'16,"1"0"14"-16,-1-1 2 15,-2 2-5-15,5 4 3 16,-1 5 4-16,1 4 9 16,0 10 10-16,1 4 16 15,4 6-32-15,5 3 4 16,8 2 46-16,11-7 82 16,16-8 45-1,22-8 2-15,24-12-1 16,27-12-3-16,22-16-8 15,8-11-14-15,0-13-20 16,-9-4-35-16,-22-4-66 16,-18 3-89-16,-23 7-43 15,-20 10 0-15,-20 5 0 16,-16 14 0-16,-13 8 0 16,-5 9 0-16,-2 2 0 15,0 5-104-15,-4 2-201 16,-5 11-196-1,-4 3-1194-15,-5 5 136 16,-3-2 118-16,1-3 103 16</inkml:trace>
  <inkml:trace contextRef="#ctx0" brushRef="#br0" timeOffset="1614.2">4540 6802 2563 0,'-6'-9'21'15,"-3"-3"11"-15,-2 1 9 0,-2-3 4 16,8 5 5-1,-3 6 20-15,3 0 21 16,4 1 10-16,1 1 0 16,-3 1-10-16,3 0-9 15,3 3-10-15,-3 3-9 16,0 4-4-16,1 3-5 16,1 5-16-16,1-4-20 15,-2 1-9-15,1-3 1 16,-1-4 4-16,2-1 13 15,-2-1 6 1,1 1 3-16,4-1 13 16,0 1 8-16,1 0 5 15,3-2 22-15,4-1 20 16,11-1 13-16,10-6-2 16,11-6-11-16,10-9-2 15,7-8-4-15,4-5-9 16,-4-8-5-16,-5-2-6 15,-8-2-17-15,-9 2-23 16,-12 3-7 0,-10 7-3-16,-6 3 1 15,-9 8 0-15,-2 5-1 0,-2 5 1 16,0 3-11 0,0 1-4-16,0 4-66 15,1 2-67-15,5 5-149 16,14-13-778-16,13 19 54 15,18-5 51-15,15-6 46 16</inkml:trace>
  <inkml:trace contextRef="#ctx0" brushRef="#br0" timeOffset="2582.35">13077 6080 3410 0,'0'0'97'16,"2"-1"26"-16,-1 0 7 15,-1-1 2-15,2 5 2 16,0 0 6-16,4 7 23 16,1 11 14-16,3 13 7 15,1 12-56-15,4 7-39 16,3 4-24-16,5-6 7 16,6-6 23-16,5-10 48 15,10-15 53-15,10-10 24 16,18-15 15-16,16-12 12 15,18-15 13-15,8-10 11 16,11-10 9-16,6-8-14 16,0-3-19-1,-8 4-50-15,-6 3-68 16,-16 5-44-16,-16 9-29 16,-26 7-8-16,-19 8-11 15,-13 9-11-15,-14 4-8 16,-9 5 0-16,-1 2-3 15,-3 3-1-15,0 4 1 16,0-1-1-16,0 1-3 16,0-1-80-1,0 1-208-15,-5-2-90 0,-4 2-149 16,7 0-391 0,-18 6-468-16,-4-6 91 15,-1 1 83-15,6-1 73 16</inkml:trace>
  <inkml:trace contextRef="#ctx0" brushRef="#br0" timeOffset="9343.92">23981 8794 4379 0,'-1'0'78'0,"-6"0"22"16,-2-1 23-1,2 1 81-15,2-2 123 16,2 0 43-16,8-2 5 15,12-3 9-15,17-3 7 16,15 0-39-16,13-1-36 16,10 0-20-16,-2 1-23 15,-10 5-136-15,-18 2-244 16,-19 3-56-16,-22-1-19 16,-28 5-27-16,-28 3-12 15,-22 0 2-15,-21 2-2 16,-6 1 6-16,10-5 21 15,19-3 90 1,26 0 174-16,28-2 37 16,30 0 21-16,33-2 30 15,29 1 8-15,22 1-70 16,16-1-100-16,0 1-69 16,-11 0-94-16,-25 4-194 15,17 0-1101-15,-66-4 103 16,-21 4 92-16,-26-4 80 15</inkml:trace>
  <inkml:trace contextRef="#ctx0" brushRef="#br0" timeOffset="10772.14">21968 11812 3718 0,'0'-5'203'0,"0"-1"143"16,2-1 85-16,-2-2 8 15,0 2 12-15,3 1 10 16,7-1 11-16,4 0 12 15,15-1 12-15,10-1-163 16,13 3-71-16,3-2-167 16,0 7-95-16,-9 0 0 15,-11 1 0 1,-15-2 0-16,-13 4 0 16,-16-1 0-16,-20 3 0 15,-21 3 0-15,-12 0 0 16,-9 3 0-16,0-5 0 15,15-1 0-15,18-4 0 16,17 0 0-16,19 0 0 16,25-1 0-16,24-1 0 15,16-2 0-15,17 0 0 16,-1 0 0-16,-13 2 0 31,-22-1 0-31,-21 3 0 0,-22 0 0 16,-21 0 0-16,-17-2 0 15,-12 2-140-15,-4 0-234 16,32 2-525-16,-5-1-664 16,20-1 117-16,22 2 102 15,23-2 91-15</inkml:trace>
  <inkml:trace contextRef="#ctx0" brushRef="#br0" timeOffset="11276.8">21755 13508 4880 0,'0'0'68'0,"0"0"-1"15,0 0-17-15,0 0-30 16,0 3-53-16,1-2-144 16,6-37-905-16,8 32 58 15,14-7 54-15,18-14 49 16</inkml:trace>
  <inkml:trace contextRef="#ctx0" brushRef="#br0" timeOffset="12265.77">25636 11640 4422 0,'4'0'21'15,"10"0"5"-15,10-1 3 0,14-2-1 16,11-1 2-16,4-2 0 16,1-2-3-1,-11 2-5-15,-16 2-8 16,-15 3-16-16,-20 1-4 15,-20 0 2-15,-20 1 9 16,-17-1 38-16,-10 1 29 16,2-1 25-16,14 0 61 15,17-1 97-15,21 0 12 16,24-2-20-16,28-4-30 16,25 1-26-16,16-3-91 15,7 3-87 1,2 2-84-16,-20 4-76 15,-25 3-147-15,-19 7-340 16,-21 0-516-16,-17 4 65 16,-10 3 59-16,-1 4 55 15</inkml:trace>
  <inkml:trace contextRef="#ctx0" brushRef="#br0" timeOffset="17635.9">19886 15570 6705 0,'4'-2'161'0,"6"2"-1"16,3 12 3-16,2 21-1 15,2 24 4-15,-2 27 0 16,-5 22 2-16,2 17 0 16,2 5 4-16,1 0-172 15,0-4 0-15,-2-10 0 16,-4-7 0-16,-1-18-223 15,2-10-198-15,52-19-1346 16,-49-18 147-16,5-25 127 16,1-21 111-1</inkml:trace>
  <inkml:trace contextRef="#ctx0" brushRef="#br0" timeOffset="18874.34">19835 15518 4297 0,'5'-22'182'15,"7"-9"73"-15,13-7 53 16,20-6 35-16,20 9 44 16,29 3 11-16,29 3 8 15,33 0 9-15,30 4 9 16,29-3-137-16,30-1-66 16,24 3-84-16,16-1-55 15,7-2-37-15,3 7-41 16,-7 1-4-16,-11 4 0 15,-17 2 0-15,-21 4 0 16,-26 0 0 0,-24 4 0-16,-36 0 0 15,-29 3 0-15,-28 1 0 16,-26 2 0-16,-16-1 0 16,-12-1 0-16,-7 3 0 15,-5-1 0-15,-1 1 0 16,-6 0 0-16,-2 3 0 15,-2 2 0-15,3 6 0 16,-3 4 0-16,1 9 0 16,-2 5 0-16,0 9 0 15,-1 8 0-15,0 8 0 16,-6 11 0 0,-1 11 0-16,3 10 0 15,-5 8 0-15,3 6 0 16,7 3 0-16,5 2 0 15,5 1 0-15,7-1 0 16,3-1 0-16,-6 1 0 16,1-4 0-16,-5-2 0 15,-2-4 0-15,-6-7 0 16,0-5 0-16,-4-2 0 16,-6-6 0-16,-5-6 0 15,-8-1 0 1,-10-3 0-16,-9-6 0 15,-8-2 0-15,-11-4 0 16,-9-6 0-16,-8-5 0 16,-7-4 0-16,-17-6 0 15,-12-3 0-15,-18-8 0 16,-20-4 0-16,-23-5 0 16,-17-6 0-16,-15-5 0 15,-13 1 0-15,1-2 0 16,0 0 0-16,-1-2 0 15,0 4 0-15,2 2 0 16,-1 2 0 0,-1 0 0-16,4 2 0 15,8 2 0-15,18 1 0 16,12-1 0-16,21 0 0 16,18 0 0-16,16 2 0 15,10-1 0-15,7 0 0 16,8 0 0-16,7-1 0 15,11 2 0-15,6-3 0 16,8 1 0-16,7-1 0 16,1 2 0-1,-2-1 0-15,-1 3 0 16,-4-3 0-16,-6-1 0 16,-9 0 0-16,-2-2 0 15,-4-1 0-15,2-3 0 16,2-2 0-16,7-1 0 15,12 0 0-15,7 0 0 16,10-2 0-16,9-4 0 16,5-5 0-16,4-5 0 15,3-13 0 1,4-10 0-16,4-13 0 16,11-16-35-16,12-9-179 15,10-10-75-15,15-4-59 16,14 2-96-16,14 11-158 15,13-5-827-15,22 23 100 16,27 4 87-16,33 0 78 16</inkml:trace>
  <inkml:trace contextRef="#ctx0" brushRef="#br0" timeOffset="19924.06">26504 17794 7374 0,'-7'-7'89'0,"-2"0"0"16,0 1 2-16,-5 2-2 15,8 14 2-15,1 8 1 16,-1 8-1-16,4 8 0 15,2 8 3-15,8 2-94 16,5-1 0-16,10-4 0 16,11-3 0-1,16-11 0-15,21-13 0 16,21-10 0-16,27-14 0 16,21-16 0-16,10-11 0 15,-2-4 0-15,-8-5 0 16,-23 6 0-16,-23 8 0 15,-24 8 0-15,-26 8 0 16,-21 9 0-16,-19 5 0 16,-21 5-334-16,-22 7-467 15,-26 4-834-15,-15 2 126 16,-20-3 112-16,1 2 97 16</inkml:trace>
  <inkml:trace contextRef="#ctx0" brushRef="#br0" timeOffset="20348.66">26569 17819 5140 0,'4'5'222'0,"1"9"73"16,3 10 4-16,2 10 5 15,1 9 4 1,0 5 6-16,3-1 6 16,1-7 3-16,4-3 7 15,12-6-75-15,16-10-174 16,29-8-81-16,28-9 0 15,29-11 0-15,14-11 0 16,8-7 0-16,-4-2 0 16,-16-5 0-16,-17 6 0 15,-20 3 0-15,-23 4 0 16,-21 7 0-16,-21 1 0 16,-16 5-226-16,-10 2-188 15,27-2-1354 1,-48 0 148-16,-6-4 127 15,-7-5 110-15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6:15:07.71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9728 3006 2997 0,'-7'-1'107'0,"-4"0"19"15,-1-5 20-15,-1 0 22 16,7-2 12-16,5-6 13 15,0-1 5-15,3-3 12 16,7-2 12-16,3-1-73 16,8-2-37-16,10-3-13 15,8 2-20 17,8-1-21-32,7 2-9 0,8 1-13 0,7 6 0 31,7 2-10-31,3 7-10 0,6 3-2 15,-6 4-3-15,-2 7-3 0,-3 3-1 16,-6 0-1-16,1 4 0 16,-2 4 1-16,4-6 3 15,-1-4 5-15,9-4 7 16,4-4 4 0,2-6 8-16,7-2 5 0,2-4 0 15,-2-1 2 1,-2-4-2-16,-4 3 0 15,-6 3-3-15,-5 5-8 16,-4 3-6 0,-3 2-7-16,-2 1-8 15,0 2-2-15,1 2-2 0,0 0-3 16,3 3 1 0,5 1 1-16,5 0-3 0,6-3 3 15,7-1 1 1,3-1 6-16,7 1 7 15,1-4 21-15,8 0 7 16,4 0 10-16,2 0 12 16,6 0-2-16,-1-1 3 15,-4-2 11 1,-1 0 12-16,-11 0 16 16,-10-1 26-16,-14 0 10 0,-7-1 20 15,-16-2-2-15,-12 1 3 16,-12 1 13-16,-8-2-6 15,-11 2-105-15,-9 2-273 16,22-1-1489 0,-24-1 137-16,1-8 118 15,6-5 103-15</inkml:trace>
  <inkml:trace contextRef="#ctx0" brushRef="#br0" timeOffset="2880.19">15832 2598 2910 0,'2'0'92'15,"-1"0"14"-15,-1 0 1 16,2 0 0-16,-2 0 1 16,0 0 3-1,0 2 1-15,1 1 3 16,-1 2 2-16,2 1-43 15,-2-1-35-15,0-1 9 16,0 0 31-16,0-4 32 16,0 0 29-16,1 0 16 15,1-2 3-15,6 2-1 32,7-4 0-32,10-2-9 0,15-2-8 0,10-1-24 15,9-1-31-15,6 3-35 16,2 4-28-16,-1 0-20 15,-2 6-4 1,-7 1 1-16,-3 5 0 16,-8-2-1-16,-4 3 0 15,-5-1 0-15,0 1-1 16,-1-7 4-16,4 0-2 16,2-3 2-16,8 0 6 15,4-3 2-15,4 0 0 16,1-1 2-16,2-2 0 15,-1-1 2 1,-1 1 0-16,-5 2-4 0,-5 0 0 16,-3 3-3-1,-2 0 0-15,-1-1-2 16,5 4-4-16,3 2 2 16,4 1-2-16,6 2 1 15,4 2-3-15,3 1 1 16,7-4 0-16,6-2 4 15,5-1-4-15,7-3 1 16,4 0 3-16,1-3-2 16,0 1 1-16,0-2-2 15,-7-2 4-15,-7 2-1 16,-5-2-1 0,-5 4-2-16,-3 1 0 31,-6 1 1-31,1 7 0 0,1 1 0 0,1 5-2 15,6 7 0-15,5 3-2 16,6-2 2-16,6 2 0 16,10-6-1-16,10-3 2 15,9-3-1-15,7-4 0 16,3-5 1-16,1-1 1 16,2-1 4-16,-3-3 16 15,0-3 8 1,-6 3 15-16,-5-4 17 15,-9 1 6-15,-5 2 7 16,-10 1-4-16,-2 1-3 16,-5 8-8-1,-2 5 1-15,-2 5-13 0,3 5-12 16,1 5-18-16,1-4-4 16,-1-1-5-16,2-4-3 15,1-8 13-15,1-5 13 16,1-6 53-16,-4-2 58 15,-3-5 31-15,-4-2 1 16,-7-1 6 0,-3-2-10-16,-2 0-1 15,-4 4-6-15,-5 3-6 16,-8 0-10-16,-11 3-47 16,-12 1-66-16,-10 2-35 15,-8 0 0-15,-6 1 0 16,-4-3 0-16,-2 3-86 15,2-3-288-15,2-1-514 16,-15-6-692-16,-7-6 120 16,-10-10 103-16,-17-7 93 15</inkml:trace>
  <inkml:trace contextRef="#ctx0" brushRef="#br0" timeOffset="12166.6">12504 6107 4124 0,'0'0'164'0,"0"0"73"15,0-1 91-15,0 0 69 16,0-1 8-16,0-2 8 16,2 0 10-16,-2-2 9 15,0 3 10 1,1-3-127-16,3 2-57 0,-4-2-80 15,6 0-103 1,-3-2-75-16,2-1 0 16,-3 0 0-16,2-2 0 15,-4-3 0-15,2 0 0 16,-4-6 0-16,-2 0 0 16,-8-1 0-16,1 2 0 15,-12 2 0-15,-6 4 0 16,-6 6 0-16,-6 4 0 15,-13 10 0-15,-5 9 0 16,-3 14 0 0,-1 12 0-16,0 19 0 0,11 11 0 15,12 9 0-15,11 4 0 16,14-1 0 0,11-5 0-16,4-6 0 15,6-12 0-15,7-12 0 16,3-9 0-16,6-12 0 15,9-10 0 1,0-12 0-16,6-4 0 0,1-11 0 16,0-13 0-16,-4-8 0 15,-2-7 0 1,-5-8 0-16,-3-2 0 0,-1 5 0 16,-6 7 0-16,-3 8 0 15,0 11 0 1,2 12 0-16,1 8 0 15,6 14 0-15,4 7 0 16,0 8 0-16,-5 7 0 16,0 1 0-16,-8-1 0 15,-5-2 0-15,-4-2 0 16,-3 0-239-16,-4 1-219 16,-3-10-1294-16,-9 8 144 15,-7-6 125-15,-7-3 110 16</inkml:trace>
  <inkml:trace contextRef="#ctx0" brushRef="#br0" timeOffset="12405.38">11723 7224 5119 0,'-14'-1'303'0,"3"-1"4"0,-1-1 5 16,4-3 5-16,33 5 6 15,22-17 5-15,18-8 6 32,25-7 6-32,17-6 5 0,4 1-182 0,-6 6-163 15,-5 3 0 1,-9 2-339-16,-10 9-420 0,-22-4-887 16,-26 12 128-1,-22 6 113-15</inkml:trace>
  <inkml:trace contextRef="#ctx0" brushRef="#br0" timeOffset="12614.18">11738 7280 5442 0,'-25'19'279'0,"3"0"2"16,2-1 5 0,11 1 5-16,45-7 3 15,31-12 5-15,25-6 5 16,23-5 5-16,15-4 3 15,2-6-503-15,-3-6-349 16,-6-3-324-16,-11-8-627 0,-17 0 107 16,-18-5 94-1,-24 0 84-15</inkml:trace>
  <inkml:trace contextRef="#ctx0" brushRef="#br1" timeOffset="22988.17">26027 4317 3296 0,'-60'7'88'0,"-28"3"17"16,-38 7 23-16,-35 1 24 16,-7 2 19-1,-16-2 22-15,-4-6 17 16,4-2 17-16,16-2 12 16,17-3-49-16,21-1-29 15,17-2-19-15,22 0-21 16,25 0-23-16,22-2-18 15,20 0-25-15,18 1-86 16,28-1-154-16,44 0-393 16,21 0-501-16,40 0 58 15,33-1 53-15</inkml:trace>
  <inkml:trace contextRef="#ctx0" brushRef="#br1" timeOffset="23275.9">25949 4531 3564 0,'-22'8'146'15,"-18"3"50"-15,-19 5 61 16,-27 3 95-16,-10 3 88 16,-16-2 17-1,-4-1 13-15,-1 0 11 16,3-5 11-16,10-1-104 0,14-3-51 15,15-3-56 1,16-3-67-16,20-2-110 16,15 0-92-16,12-2-47 15,7 0-279-15,0 0-255 16,4-93-1125-16,-1 72 137 16,11-9 117-16,8-8 104 15</inkml:trace>
  <inkml:trace contextRef="#ctx0" brushRef="#br1" timeOffset="29737.55">6566 7890 3602 0,'0'0'166'16,"0"0"28"-16,1-1 57 31,1-2 116-31,1 0 82 0,1-2 10 0,-1-2 11 16,0-1 12-1,0 2 11-15,-1 0-140 16,1 4-41-16,5 0-27 16,3 7-66-16,1 6-130 15,-1 8-89-15,4 3 0 16,-5 9 0-16,-3-3 0 16,2 0 0-16,-2-5 0 15,-1-2 0-15,-2-5 0 16,-2-6 0-1,1-4 0-15,-2-5 0 16,3-1 0-16,2-4 0 16,1-10 0-16,5-10 0 15,2-7 0-15,2-10 0 16,6-1 0-16,-1 4 0 16,4 5 0-1,-3 9 0-15,-1 12 0 0,2 4 0 16,1 13 0-1,-3 8 0-15,2 10 0 0,0 4 0 16,-8 7 0 0,-1-2 0-16,-7-2 0 0,1-2 0 15,-4-4 0 1,0-6 0-16,-1-4 0 0,0-7 0 16,-3-2 0-16,1-2 0 15,1-6 0 1,1-6 0-16,6-11 0 15,4-8 0-15,5-9 0 16,4-7 0 0,1 3 0-16,5 5 0 0,-4 7 0 15,1 11 0-15,-1 11 0 16,-3 9 0-16,-3 13 0 16,-5 8 0-16,-1 10 0 15,-5 5 0 1,-4 2 0-1,0-3 0-15,0-4 0 0,0-5 0 16,2-4-285-16,4-3-219 16,0-17-1225-1,5 1 142-15,2-5 122 0</inkml:trace>
  <inkml:trace contextRef="#ctx0" brushRef="#br1" timeOffset="30110.97">7533 7810 2934 0,'0'-15'268'32,"2"-2"154"-32,-2 0 81 0,0 1 14 0,1 7 13 15,-1 9 16 1,0 10 15-16,0 12 18 16,0 9 17-16,0 10-226 15,0 6-95-15,3 1-185 16,1-5-90-1,4-6 0-15,6-5 0 16,4-9 0-16,3-7 0 0,5-7 0 16,0-7 0-16,-1-7 0 15,-4-9 0-15,-3-7 0 16,-8-8 0 0,-7-13 0-16,-5-1 0 15,-5-1 0-15,-7 5 0 16,-5 4 0-16,-6 12-292 15,-4 7-185-15,6 5-323 16,-3-7-722-16,6 15 111 16,9 0 97-16,6-2 88 15</inkml:trace>
  <inkml:trace contextRef="#ctx0" brushRef="#br1" timeOffset="30395.74">7734 7742 2134 0,'22'0'243'0,"4"3"50"0,4 5 30 15,3 3 25-15,-11 6 12 16,-2 8 6 0,-3 6 10-16,-3 0 9 15,-6 0 9-15,-1-3-214 16,-4-8-53-16,-1-6 172 16,-2-8-23-1,1-3-18-15,-1-10-3 0,0-11 4 16,0-8 0-1,0-3 3-15,2-7 1 0,-2 0 5 16,0 6-143-16,2 6-602 16,9 1-358-1,4 1-718-15,2 10 116 16,7 4 101-16,3 2 90 16</inkml:trace>
  <inkml:trace contextRef="#ctx0" brushRef="#br1" timeOffset="30675.05">8276 7795 3759 0,'11'-5'179'0,"8"-3"47"16,0-5 48-16,4-3 69 15,-6-2 64-15,-5-7 38 16,-5 1 10 0,-3 2 9-16,-4 3 13 0,-2 5-128 31,-7 7-70-31,-11 8-52 0,-1 12-52 15,-5 8-76-15,3 10-66 16,9 8-33-16,7 7 0 16,5-2 0-16,4-3 0 15,6-4 0-15,4-5-14 16,6-7-393-16,22-8-1420 16,-1-8 156-1,5-8 134-15</inkml:trace>
  <inkml:trace contextRef="#ctx0" brushRef="#br1" timeOffset="31376.92">9421 7252 5637 0,'0'-7'268'16,"-2"0"3"15,2 1 5-31,-1 6 3 0,2 15 4 0,4 17 4 15,1 13 5-15,-2 17 4 16,3 12 6 0,-3 1-302-16,-1 6 0 0,-3-2 0 15,3-5 0-15,0-6 0 16,4-12 0-16,3-10 0 16,3-11 0-1,7-13 0-15,9-11 0 16,6-7-163-16,6-9-233 15,4-8-293-15,15-19-917 16,-23-1 123 0,-9-8 107-16,-12-1 95 0</inkml:trace>
  <inkml:trace contextRef="#ctx0" brushRef="#br1" timeOffset="32615.57">9412 7693 3787 0,'-10'-3'243'0,"1"-3"72"15,2-3 79-15,0 1 28 16,20-4 2-16,13-1-6 16,9-5-18-1,7-3 3 1,9-1 7-16,-2-5-168 16,-8 1-57-1,-9-2-63-15,-9 1-85 0,-12 1-21 0,-6 4 6 16,-4 3 17-16,-1 5 31 15,-1 7 5-15,1 3 2 16,1 1-7-16,-1 10-50 16,2 5-20-1,1 15 0-15,2 10 0 0,-2 13 0 16,0 7 0 0,-2 2 0-16,-1 0 0 15,0-5 0-15,0-6 0 16,0-13 0-16,2-9 0 15,-2-10 0-15,3-10 0 16,6-6 0 0,3-11 0-16,5-8 0 0,4-5 0 15,2-5 0-15,-1-2 0 16,0 7 0-16,-4 9 0 31,-3 3 0-31,2 7 0 16,-4 7 0-16,1 5 0 0,2 5 0 15,2 7 0-15,-1 1 0 16,2 5 0 0,1-5 0-16,5-4 0 0,4-6 0 15,1-6 0-15,0-8 0 16,2-3 0-16,-5-8 0 16,-2-7 0-16,-5-6 0 15,-4-4 0-15,-4 1 0 16,-4 2 0-1,-5 3 0-15,-2 8 0 16,-3 4 0-16,-8 1 0 16,-2 4 0-16,-4 6 0 15,-9 1 0-15,-3 6 0 16,0 8 0-16,2 5 0 16,3 5 0-16,7 9 0 15,6 1 0-15,6-1 0 16,2-4 0-16,7-2 0 15,11-7 0 1,4-9 0-16,5-5 0 16,8-4 0-16,2-7 0 15,-6-5 0-15,-1-3 0 16,-2-2 0-16,-6-2 0 16,-5 3 0-16,-4 6 0 15,-5 4 0 1,-5 2 0-16,-1 2 0 0,0 2 0 15,2 2 0-15,1 0 0 16,1 5 0-16,3 0 0 16,0 4 0-1,1-1 0-15,-1-1 0 16,3-3 0-16,0-2 0 16,2-2 0-16,1-5 0 15,1-5 0-15,3-2 0 16,-2 0 0-16,-1-4 0 15,-4 2 0-15,-2 3 0 16,-5 5 0-16,2 0 0 16,-2 4 0-16,0 4 0 15,1 2 0 1,2 4 0-16,-1 2 0 0,-1 4 0 16,-1-1 0-1,1-2 0-15,-3-5 0 16,2-4 0-16,-1-1 0 15,4-5 0-15,4-5 0 16,7-8 0-16,2-9 0 16,6-5 0-16,-2-4 0 15,-3 5 0-15,-7 6 0 16,-4 9 0-16,0 8 0 16,2 6 0-16,-3 12 0 15,10 9 0 1,3 14 0-16,4 11 0 15,5 14 0-15,10-2 0 16,5 2 0-16,10-3-420 16,7-20-1407-16,9-8 156 15,8-14 134-15,7-14 118 16</inkml:trace>
  <inkml:trace contextRef="#ctx0" brushRef="#br1" timeOffset="33119.34">12089 7560 5279 0,'0'-5'272'16,"0"1"14"-16,-7 3 6 16,-2 4 3-1,-4 12 5-15,-1 13 4 16,-5 4 5-16,8 8 5 0,7 1 5 15,2-4-110-15,7-1-197 16,10-5-12-16,6-7 0 16,6-9 0-16,8-9 0 15,2-7 0 1,-6-10 0-16,-7-8 0 16,-8-6 0-16,-9-9 0 15,-7-5 0-15,-7-2 0 16,-7 6 0-16,-3 4 0 15,-6 8 0 1,-4 7-190-16,3 7-269 0,13 3-403 16,4-5-675-16,7 9 112 15,7 0 101-15,13 0 87 16</inkml:trace>
  <inkml:trace contextRef="#ctx0" brushRef="#br1" timeOffset="33731.02">12338 7590 5071 0,'3'2'311'16,"3"5"5"-16,-2 1 5 16,3 7 5-16,-3 1 6 15,1 9 5-15,-4-2 6 16,3-2 7-16,-4 0 4 16,0-5-224-1,2-4-130 1,-2-4 0-16,3-5 0 0,0-10 0 0,4-7 0 15,3-7 0 1,3-5 0-16,6-8 0 16,2 4 0-16,0 2 0 15,-1 8 0-15,-4 7 0 16,2 4 0 0,-3 7 0-16,-1 6 0 15,1 5 0-15,2 6 0 0,-4 4 0 16,0 3 0-16,0 0 0 15,3-1 0-15,2-3 0 16,7-6 0 0,6-6 0-16,5-3 0 0,6-7 0 15,2-7 0 1,-6-6 0-16,-3-11 0 16,-7-8 0-16,-6-8 0 15,-6-2 0 1,-4 1 0-16,-8 8 0 0,-2 8 0 15,-9 9 0 1,-11 13 0-16,-7 8 0 0,-4 11 0 16,-5 13 0-16,3 11 0 15,4 9 0 1,10 7 0-16,5 2 0 0,9-2 0 16,6-5 0-1,9-6 0-15,10-8 0 16,7-8-40-16,18-6-355 15,25-10-511-15,2-7-675 16,16-9 119-16,9-11 104 16,12-10 93-16</inkml:trace>
  <inkml:trace contextRef="#ctx0" brushRef="#br1" timeOffset="34214.64">14231 7309 5609 0,'0'-6'271'0,"-2"-1"3"16,0 2 4-1,-2 3 5-15,0 16 3 16,-4 14 5-16,3 11 4 15,1 11 4 1,0 9 6-16,2 0-305 0,6-5 0 16,4-4 0-1,6-8 0-15,4-8 0 0,12-12 0 16,3-9 0-16,4-9 0 16,3-5 0-16,-2-10-345 15,14-6-570 1,-18-10-688-16,-4-9 123 0,-4-7 106 15,-2-1 95 1</inkml:trace>
  <inkml:trace contextRef="#ctx0" brushRef="#br1" timeOffset="34409.02">14705 7355 5938 0,'0'-6'238'0,"0"-1"4"15,0 4 0-15,0 5 6 16,0 11 2-16,0 11 2 15,0 9 5 1,-3 5 3-16,-3 5 4 16,-3-4-264-16,-1 0 0 0,0-4-358 15,6-8-571-15,-7-8-666 16,-1-9 121 0,7-10 106-16,-3-11 94 15</inkml:trace>
  <inkml:trace contextRef="#ctx0" brushRef="#br1" timeOffset="34594.84">14688 7395 6319 0,'2'-10'199'0,"0"-1"2"15,5 0 3 1,2 5 1-16,2 4 3 0,4 12 2 16,4 3 2-1,1 4 2-15,0 2-120 16,1 2-503-16,9-6-445 15,-4-11-716-15,2-1 119 16,2-6 102-16,-1-7 92 31</inkml:trace>
  <inkml:trace contextRef="#ctx0" brushRef="#br1" timeOffset="34761.93">15081 7284 5511 0,'0'-6'280'0,"0"-1"5"0,-1 3 3 16,-8 4 5-16,-6 9 4 15,-7 11 5 1,-10 6 5-16,-4 3 4 0,2 2-37 16,3 1-699-1,22-9-1390-15,-9-6 156 16,10-7 131-16,8-7 117 16</inkml:trace>
  <inkml:trace contextRef="#ctx0" brushRef="#br1" timeOffset="34982.75">15140 7271 8191 0,'5'11'0'16,"1"7"0"-16,-3 11 0 0,1 9 0 16,-6 2 0-1,2 7 0-15,-1-4 0 16,1-2 0-16,-1-4-275 15,1-6-405-15,0-19-1004 16,2-2 135-16,6-10 116 16,6-10 103-1</inkml:trace>
  <inkml:trace contextRef="#ctx0" brushRef="#br1" timeOffset="35184.74">15425 7293 8191 0,'1'-2'0'16,"-1"4"0"-16,0 8 0 16,2 7 0-16,-2 12 0 15,0 8 0-15,-3 8 0 16,-3 0 0-16,-5-5 0 16,-2-2-358-1,11-7-1487-15,-14-10 161 0,3-9 135 16,2-8 120-1</inkml:trace>
  <inkml:trace contextRef="#ctx0" brushRef="#br1" timeOffset="35414.53">15396 7164 5407 0,'39'-26'282'0,"16"5"4"15,16 6 5-15,10 12 3 16,-16 26 6-16,-9 28 4 15,-13 12 4-15,-15 7 7 16,-16 6 4-16,-20-4-234 16,-25-6-85-1,-25-5 0-15,-23-11 0 0,-26-11-268 16,-3-12-570 0,-25-15-806-16,-1-10 129 0,7-10 112 15,8-11 99 1</inkml:trace>
  <inkml:trace contextRef="#ctx0" brushRef="#br1" timeOffset="36307.2">12181 8711 5883 0,'0'-8'243'15,"0"0"3"1,0 0 4-16,0 2 3 16,0 3 3-16,0 7 4 15,-7 7 2-15,1 5 5 16,1 10 4-16,-1 6-271 16,3 1 0-16,3-2 0 15,6-2 0 1,6-6 0-16,8-7 0 0,3-5 0 15,6-7 0 1,-1-5 0-16,-2-7 0 0,-6-8 0 16,-9-8 0-16,-4-4 0 15,-7-6 0 1,-8-1 0-16,-4 6 0 16,-6 4-271-16,0 7-132 15,-3 4-205 1,8 4-227-16,4-1-23 0,6 2 38 15,6 4 180-15,8 0 205 16,7 2 113-16,7 1 81 16,8-2 291-16,11 0 252 15,-2 1 196 1,3 2 235-16,2 7 87 0,-9 0 33 16,-2 7-131-1,-9 2-202-15,-7 0-118 16,-9-2-91-16,-4-2-107 15,-4-4-186-15,-1-5-18 16,-2-2 0-16,0-7 0 16,0-9 0-16,2-16 0 15,0-8 0 1,1-7 0-16,3 5 0 0,-1 10-366 16,7 14-397-1,13 6-874-15,-17 8 127 0,-8 12 112 16,-8 0 97-1</inkml:trace>
  <inkml:trace contextRef="#ctx0" brushRef="#br1" timeOffset="37420.79">8296 10383 8191 0,'0'0'0'16,"3"0"0"-16,2 6 0 16,3 6 0-16,1 8 0 15,2 5 0-15,-1 7 0 16,-1-1 0-16,0-7 0 16,-4-5 0-16,-2-4 0 15,-2-7 0-15,-1-5 0 16,0-2 0-1,0-3 0-15,0-11 0 0,0-7 0 16,2-7 0 0,2-6 0-16,5-1 0 15,1 6 0-15,0 9 0 16,3 6 0-16,4 9 0 16,1 7 0-16,2 9 0 15,5 7 0-15,-2 7 0 16,-6 3 0-16,0-1 0 15,-5-4 0-15,-3-5 0 16,-5-5 0-16,0-7 0 16,-4-3 0-1,2-4 0-15,1-7 0 16,4-6 0-16,0-9 0 16,7-8 0-16,3-7 0 15,4 1 0-15,2 4 0 16,3 9 0-16,-4 7 0 15,1 10 0-15,-2 7 0 16,-3 7 0 0,-2 9 0-16,-3 5 0 0,-3 7 0 15,-3 0 0 1,-1 1-258-16,-2-2-157 16,4-8-257-16,0-16-908 15,2 0 119-15,0-6 104 16,2-11 93-16</inkml:trace>
  <inkml:trace contextRef="#ctx0" brushRef="#br1" timeOffset="37805.95">8948 10346 2593 0,'3'-7'294'0,"2"-3"53"16,-2 1 32 0,3 3 109-16,-5 4 72 0,3 12 17 15,1 7 17 1,2 9 20-16,1 6 19 15,4 6-294-15,4-1-57 16,1-2-59-16,6-2-26 16,2-8-126-16,2-5-71 15,-1-11-5-15,2-4 5 16,-6-8 0-16,-4-8 0 16,-5-9 0-16,-7-5 0 15,-2-10 0-15,-4-2 0 16,-7-2 0-1,-2 5 0-15,1 6 5 16,-8 7-5-16,-2 8 0 0,0 6-242 16,-5 4-165-1,2 3-333-15,-2-3-830 16,0 7 119-16,7-2 103 16,6 1 91-16</inkml:trace>
  <inkml:trace contextRef="#ctx0" brushRef="#br1" timeOffset="38078.28">9191 10306 4075 0,'22'-3'172'16,"7"1"83"-1,6 1 42-15,6 4 31 0,-6 6 16 16,-6 8 10 0,-6 3 8-1,-4 8 10-15,-8-1 15 0,-2-2-124 16,-6-1-46-16,-2-9-60 15,-1-6-44-15,2-5-29 16,-2-1-11-16,1-11-5 16,-1-7-1-16,0-7-4 15,0-8-8 1,5-8-5-16,2-2-15 31,7 5-369-31,4 3-323 0,6 5-199 0,5 4-42 16,-2 13-325-16,4 5 74 15,-1 5 66-15,0 11 61 16</inkml:trace>
  <inkml:trace contextRef="#ctx0" brushRef="#br1" timeOffset="38333.55">9821 10307 3945 0,'10'-1'165'0,"6"-5"15"16,1-5 7-16,8-3 3 15,-7-6 4 1,-3-8 5-16,-6 1 14 15,-4 3 61-15,-5 3 26 0,-10 9-58 32,-10 6 17-32,-7 14-14 0,-4 8-2 15,-5 13 2-15,7 8 0 16,11 11 1-16,12 1-11 16,6-2-63-16,11-2-26 15,12-7-80-15,9-7-344 16,12-5-255-16,39-16-1189 15,-15-5 140-15,10-8 122 16,7-13 105 0</inkml:trace>
  <inkml:trace contextRef="#ctx0" brushRef="#br1" timeOffset="39005.97">10729 9750 4534 0,'2'4'341'15,"-1"7"11"-15,5 11 8 0,0 13 7 16,-2 16 6-16,5 13 8 16,-1 9 7-16,-2 2 8 15,1-2 8-15,5-5-118 16,-4-8-277-16,6-5-9 15,4-11 0 1,4-9 0-16,11-9 0 16,9-10-340-16,11-10-265 15,11-17-1081-15,-10-1 135 16,-7-9 117-16,-9-6 102 16</inkml:trace>
  <inkml:trace contextRef="#ctx0" brushRef="#br1" timeOffset="40280.71">10748 10214 2566 0,'-20'-4'248'0,"1"1"43"15,2-1 22-15,2-2 9 16,22 0 18 0,12-4 12-16,9 0 12 15,11-8 16-15,7-4 63 16,7-4-177-16,-5-2 49 15,-8-4-43-15,-8-1-18 16,-13 2 0-16,-8 1-12 16,-5 8-2-16,-4 6-6 15,-2 3-6 1,0 9-61-16,0 3-67 0,1 1-100 16,4 6 0-1,0 14 0-15,4 7 0 16,0 12 0-16,1 13 0 15,0 3 0-15,-3-4 0 16,2-4 0-16,-3-4 0 16,-1-10 0-16,-1-7 0 15,1-12 0-15,-3-4 0 16,3-8 0-16,3-6 0 16,3-11 0-16,2-5 0 15,6-7 0 1,-2-2 0-16,-1 1 0 15,-5 8 0-15,0 8 0 16,-1 6 0-16,-1 4 0 16,1 6 0-16,1 6 0 15,4 4 0-15,1 4 0 16,-1 1 0-16,4-1 0 16,2-6 0-16,3-4 0 15,5-5 0-15,0-6 0 16,2-5 0-16,-3-5 0 15,-2-9 0 1,-6-5 0 0,-7-9 0-16,-3-4 0 0,-3 0 0 15,-5 5 0-15,-2 3 0 16,0 8 0-16,-5 12 0 16,-3 6 0-16,-2 6 0 15,-8 10 0-15,-1 9 0 16,2 7 0-16,3 7 0 15,1 7 0-15,8-1 0 16,4-2 0 0,1-5 0-16,4-6 0 15,10-7 0-15,3-9 0 16,4-6 0-16,6-8 0 16,-2-7 0-16,-1-8 0 15,-6-4 0-15,-1-4 0 16,-5-2 0-16,-3 4 0 15,-5 4 0-15,-1 9 0 16,-3 4 0-16,3 4 0 16,-3 5-144-1,2 8-146-15,-2 1-62 16,3 6-64-16,0-1-34 16,4 0-13-16,1-7 1 15,3-2 12-15,1-5 37 16,1-4 71-1,4-5 192-15,1-4 212 0,-2-3 238 16,1-1 66-16,-6 1 51 16,-3 4 31-16,3 4 19 15,-5 5 11-15,1 2-20 16,6 5-61-16,-3 7-77 16,-1-1-101-1,-3 4-219-15,-2 1 0 16,2-4 0-16,-2-3 0 15,-1-3 0-15,-2-3 0 16,6-3 0-16,0-4 0 16,4-8 0-16,4-8 0 15,6-9 0-15,-2-6 0 16,2-3 0-16,-3 7 0 16,-5 7 0-16,0 10 0 15,-4 8 0-15,-1 9 0 16,1 10 0-16,4 8 0 15,0 9 0 1,4 8 0-16,1 7-95 16,11 3-264-16,14 3-326 0,10-24-951 15,17 11 128 1,13-12 111-16</inkml:trace>
  <inkml:trace contextRef="#ctx0" brushRef="#br1" timeOffset="40888.7">13113 9728 2966 0,'0'-9'501'16,"0"0"12"-16,2-1 14 16,-2 0 16-16,0 9 15 15,-2 3 16-15,0 15 18 16,-2 10 19-16,-4 10 18 15,4 11-452 1,2 6-177-16,2 0 0 16,6-4 0-16,8-6 0 0,6-8 0 15,5-16 0 1,10-5 0-16,0-11 0 16,-7-8 0-16,-3-11 0 15,-7-10 0-15,-11-8 0 16,-5-10 0-16,-2-8 0 15,-8 1 0-15,-4 6 0 16,-1 6 0-16,-10 12-17 16,-4 9-345-1,5 8-341-15,-1-5-946 16,10 12 128-16,6 0 114 16,11 0 98-16</inkml:trace>
  <inkml:trace contextRef="#ctx0" brushRef="#br1" timeOffset="41480.76">13369 9724 3468 0,'6'0'387'16,"2"0"67"-1,1 3 10-15,-1 5 13 0,1 6 10 16,1 5 14-16,-2 6 13 16,-1 2 14-16,1-1 14 15,-2-3-246 1,-4-5-223-16,2-5-73 15,-4-4 0-15,0-5 0 16,5-3 0-16,1-6 0 16,4-9 0-16,1-7 0 15,9-4 0-15,-4-6 0 16,4 4 0-16,-3 5 0 16,-2 7 0-16,-2 6 0 15,1 5 0-15,1 6 0 16,-1 8 0-1,-1 5 0-15,5 6 0 16,-2 2 0-16,2 1 0 16,4-2 0-16,3-6 0 15,6-3 0-15,3-9 0 0,1-1 0 16,0-10 0 0,-4-7 0-16,-7-8 0 15,-1-7 0 1,-2-11 0-16,-9-3 0 0,-2 0 0 15,-7 5 0-15,-2 5 0 32,-5 11 0-32,-6 9 0 0,-4 7 0 15,-9 10 0-15,-4 12 0 16,2 15 0-16,5 8 0 16,6 10 0-16,10 6 0 15,6-2 0-15,6-3 0 16,13-3 0-16,9-12 0 15,7-8 0-15,15-7-280 16,9-12-217-16,37-16-1235 16,-20 1 142-16,2-13 123 15</inkml:trace>
  <inkml:trace contextRef="#ctx0" brushRef="#br1" timeOffset="42235.63">15074 9524 5231 0,'3'-11'308'0,"-2"1"5"0,1 0 4 0,1 2 6 16,0 12 5-16,1 10 5 15,5 9 7 1,0 10 6-16,2 8 6 16,-5 8-352-16,1-1 0 15,-7-3 0-15,2-6 0 16,-2-10 0 0,0-8 0-16,0-9 0 15,0-8 0-15,-5-2 0 0,-5-6 0 16,-6-12 0-16,-1-6 0 15,-2-13 0-15,12-14 0 16,1-13 0 0,15-7 0-16,11-10 0 15,7-3 0-15,11 7 0 16,11 11 0 0,3 14 0-16,0 20 0 0,-6 13 0 15,-7 12 0-15,-14 8 0 16,-14 13-15-16,-15 11-4 15,-19 9 4 1,-12 9-4-16,-11 3 19 0,1-1 0 16,0-4 0-16,11-3 0 15,13-4 0 1,13-3 0-16,8-4 14 16,15 1 6-16,6-2-5 15,12-4 4-15,2 0-19 16,1-8 0-16,3-3 0 15,-3-2-314-15,6-7-431 16,-11-24-911-16,0 15 130 16,-2-10 114-16,-5-10 100 15</inkml:trace>
  <inkml:trace contextRef="#ctx0" brushRef="#br1" timeOffset="42498.38">15658 9364 5629 0,'4'-4'268'31,"-4"3"5"-31,4 1 3 0,-1 6 4 0,4 12 5 16,2 9 3-16,1 6 5 16,-3 9 4-16,-1-5 5 15,-4 0-302 1,-2-3-346-16,2-4-428 15,0-20-866-15,-2 1 127 0,0-9 113 16,0-7 97 0</inkml:trace>
  <inkml:trace contextRef="#ctx0" brushRef="#br1" timeOffset="42662.79">15750 9378 5212 0,'5'-17'310'16,"0"1"4"-16,-1 2 5 15,7-2 6-15,0 14 6 16,2 4 4-16,4 5 7 16,2 3 6-16,0 0 7 15,0 4-477-15,-1 2-267 16,8-2-423 0,-10-15-774-16,5 3 120 15,-4-4 105-15,-3-9 93 16</inkml:trace>
  <inkml:trace contextRef="#ctx0" brushRef="#br1" timeOffset="42867.64">16072 9220 5570 0,'0'-7'274'0,"0"1"5"16,0 2 3-16,-3 4 5 16,-8 6 3-16,-5 11 6 15,-9 11 3 1,-5 2 6-16,-3 8 4 15,2 0-309-15,4-1-334 16,11-6-366-16,3-22-962 16,10 5 131-16,7-7 114 31,9-10 100-31</inkml:trace>
  <inkml:trace contextRef="#ctx0" brushRef="#br1" timeOffset="43097.96">16158 9224 5727 0,'6'-4'259'16,"3"4"4"0,-2 6 3-16,3 13 3 15,-4 10 5-15,-2 15 3 16,-2 9 4-16,-1-1 4 16,1-3 5-16,-1-1-290 15,-1-7 0-15,0-5 0 16,0-10-260-16,0-5-315 15,0-16-1140-15,0-2 138 16,-1-11 121-16,-1-11 106 16</inkml:trace>
  <inkml:trace contextRef="#ctx0" brushRef="#br1" timeOffset="43418.74">16310 9089 5535 0,'13'-25'278'15,"3"-3"4"-15,3-2 4 16,5 0 4 0,-1 15 5-16,1 18 4 0,0 9 5 15,-1 9 4-15,-3 10 6 16,-9 4-314-16,-7 5 0 16,-3-2 0-16,-3-5 0 15,-4-2 0-15,-2-8 0 16,0-6 0-16,-1-5 0 15,-4-4 0-15,-1-4 0 32,1-2-27-17,-4-1-366-15,8-5-495 0,-7-6-703 0,4 1 122 16,6-7 104-16,4 1 95 16</inkml:trace>
  <inkml:trace contextRef="#ctx0" brushRef="#br1" timeOffset="43721.01">16427 9110 5621 0,'6'0'270'31,"1"0"3"-31,2 0 3 0,4 9 6 0,-8 11 3 0,1 9 3 16,-1 12 6 0,-2 10 5-16,-3 0 4 15,0-2-303-15,0-2 0 0,-2-7-122 16,-1-5-327-16,3-10-470 15,-6-10-623-15,-1-9 113 16,-3-8 101 0,3-12 89-16</inkml:trace>
  <inkml:trace contextRef="#ctx0" brushRef="#br1" timeOffset="43947.94">16586 9089 3762 0,'51'-33'246'16,"21"-2"172"15,20 5 12-15,15 6 8-16,-14 30 10 0,-11 28 11 0,-17 22 11 0,-23 12 11 0,-24 10 13 15,-30 1-156 1,-32-2-131-16,-25-7-207 16,-24-12 0-1,-24-9 0-15,-10-13-368 0,18-11-1473 16,-14-14 158-16,16-10 137 15,19-12 119-15</inkml:trace>
  <inkml:trace contextRef="#ctx0" brushRef="#br1" timeOffset="47814.24">17846 4624 5603 0,'14'-1'233'0,"29"1"31"16,42 0 5-16,44-2 3 16,45 4 4-16,39-4 4 15,18 2 4-15,9-1 4 16,-4-2 4-16,-4-3-196 15,-13 2-62-15,-18-2-34 16,-24-3 0 0,-31 1 0-16,-32-1 0 15,-36 0 0-15,-31 2 0 16,-24 0 0-16,-18 2 0 16,-16 4 0-16,-17 0-258 15,-15 1-199 1,-12 1-1291-16,-18 2 145 0,-10 1 123 15,-4 0 110 1</inkml:trace>
  <inkml:trace contextRef="#ctx0" brushRef="#br1" timeOffset="48306.78">17857 4934 5003 0,'-36'6'235'16,"2"2"70"-16,11-1 6 16,29-3 5-16,76-2 5 15,53-11 5 1,53 1 7-16,42-2 4 0,26 0 6 16,10 1-62-16,-8 3-201 15,-17-1-80-15,-27 4 0 16,-37 0 0-16,-43 2 0 15,-46-3 0-15,-37 4 0 16,-30-2 0 0,-16 2 0-16,-8 0 0 15,-5 0 0-15,1 0 0 16,0 0 0-16,1 0 0 16,3 0 0-16,2 0 0 15,2 0 0 1,-1 0 0-16,0 0 0 0,0 0 0 15,0 0 0-15,0 0 0 16,0 0 0-16,0 0 0 16,0 0 0-16,0 0 0 15,0 0 0-15,0 0 0 16,0 0-257 0,3 0-440-16,-1 0-987 15,5-1 135 1,6-3 116-16,10-3 102 0</inkml:trace>
  <inkml:trace contextRef="#ctx0" brushRef="#br1" timeOffset="50839.41">21779 5163 5078 0,'7'-6'322'16,"3"-2"6"-16,1-2 5 0,-1 2 6 15,-5 1 7 1,-2 6 4-16,-1 1 8 0,-4 11 7 15,2 9 7-15,-3 12-372 16,-5 9 0-16,-2 9 0 16,-4 2 0-1,-1-6 0-15,3-5 0 16,5-8 0-16,3-9 0 16,4-9 0-16,0-7 0 15,4-5 0-15,6-1 0 16,3-8 0-16,9-5 0 15,5-5 0-15,2-3 0 16,-2-3 0-16,-3 6 0 16,-1 2 0-16,-2 9 0 15,-2 2 0-15,1 7 0 16,3 5 0-16,0 4 0 16,-1 0 0-1,4 2 0-15,-1-1 0 0,2-6 0 16,-2-4 0-1,-1-3 0-15,-1-6 0 0,-1-6 0 16,-7-4 0 0,0-6 0-16,-6-12 0 15,-2-2 0-15,-4-8 0 16,0-1 0-16,-3 2 0 16,-3 7 0-1,-3 8 0-15,-5 9-321 0,20 12-563 16,-37 8-733-16,-4 6 124 15,-1 10 110 1,1 7 95-16</inkml:trace>
  <inkml:trace contextRef="#ctx0" brushRef="#br1" timeOffset="51047.73">21519 5674 8191 0,'-4'3'0'0,"2"1"0"15,15-3 0-15,23-1 0 32,30-1 0-32,22-9 0 0,24-5 0 15,6 0 0-15,-2 1 0 0,-5 0 0 16,-15 2-271 0,-20 4-271-16,-25 4-1180 15,-30 1 140-15,-22 3 122 0</inkml:trace>
  <inkml:trace contextRef="#ctx0" brushRef="#br1" timeOffset="51252.76">21574 5824 6039 0,'-16'10'228'16,"3"-2"2"-16,5 1 3 16,22 1 3-16,42-6 3 15,24-4 2 1,28-2 4-16,19-4 3 0,4-1 4 15,-8-3-252-15,-9-2-260 16,-17-2-290 0,-19-4-1172-1,-16-6 140-15,-8-6 121 0,-4-11 107 16</inkml:trace>
  <inkml:trace contextRef="#ctx0" brushRef="#br1" timeOffset="59355.38">15311 10291 6843 0,'0'0'145'0,"9"0"1"15,18-1 2-15,22-2 0 16,23-5 2-16,27-4 1 16,18-4 1-16,5-6 0 15,1-1 4-15,0-3-156 16,-9 0 0-16,-10-2 0 16,-13 5 0-16,-18-2 0 15,-20 5 0-15,-19 7 0 16,-20 3 0-16,-15 3-169 15,-18 6-183 1,-17 2-171-16,-19-1-1137 16,-14 11 131-16,-18 1 113 0,-12 9 101 15</inkml:trace>
  <inkml:trace contextRef="#ctx0" brushRef="#br1" timeOffset="59661.78">15088 10484 6119 0,'-21'13'220'0,"8"1"3"0,13 1 0 16,23-1 5-1,52-10 2-15,38-8 2 16,33-6 4-16,30-5 2 0,12-4 4 16,2-5-242-1,0-3 0-15,-10-1 0 0,-16-2 0 16,-23 2 0-1,-27 2 0 1,-38 3 0-16,-27 4 0 0,-29 3 0 16,-15 0 0-1,-16 3 0-15,-10 6-7 0,-5 0-377 16,-3 1-1451 0,-3 5 158-16,5-5 136 0,11 0 117 15</inkml:trace>
  <inkml:trace contextRef="#ctx0" brushRef="#br1" timeOffset="62338.29">23926 7382 7629 0,'0'-1'62'0,"0"1"0"0,0 0-1 15,0-1 2 1,2 2-1-16,-2-1 0 16,0 1 1-16,1-1 0 15,-1 3 1-15,0-3-64 16,0 1 0-16,0-1 0 15,0 0 0-15,0 0 0 16,2-4 0 0,-1-2 0-16,2-7 0 0,-1-7 0 15,-1-5 0-15,-2-9 0 16,-8-1 0-16,-8-1 0 16,-10 4 0-1,-14 2 0-15,-9 8 0 16,-10 8 0-16,-8 8 0 15,-4 15 0-15,-3 19 0 16,-5 19 0-16,4 21 0 16,1 17 0-16,7 10 0 15,9 5 0-15,10-1 0 16,15-1 0-16,14-9 0 16,12-7 0-16,6-10 0 15,13-8 0-15,7-12 0 16,5-10 0-16,7-10 0 15,6-13 0 1,1-10 0-16,1-12 0 16,0-14 0-16,-2-13 0 15,0-14 0-15,-1-11 0 16,0-9 0-16,-1 1 0 16,-4 8 0-16,-3 12 0 15,-3 15 0-15,-1 17 0 16,-3 13 0-16,-1 15 0 15,0 13 0-15,-4 12 0 16,-6 6 0-16,-4 6 0 16,-4-2 0-16,1-2 0 15,-2-6 0-15,-2-5 0 16,4-7-290 0,1-8-202-16,7-29-1238 15,10 9 141-15,7-8 123 16,12-10 107-16</inkml:trace>
  <inkml:trace contextRef="#ctx0" brushRef="#br1" timeOffset="62517.13">24087 7928 7933 0,'6'-10'28'0,"5"-2"1"16,6-5-1-16,14-4 1 15,12 4-1-15,9 1 0 16,7 2 1 0,5-1 0-16,-2 6-166 15,-3 2-360-15,-11 3-1264 16,-14 0 146-16,-18 3 126 16,-14 6 111-16</inkml:trace>
  <inkml:trace contextRef="#ctx0" brushRef="#br1" timeOffset="62711.46">24033 8119 5751 0,'-8'12'257'15,"-1"-1"3"-15,3 1 4 0,9 2 2 16,29-7 5 0,14-6 3-16,21 1 5 0,16-6 3 15,14-3-302 1,7-1-635-16,-3-3-1027 15,-7-4 134-15,-8-4 116 16</inkml:trace>
  <inkml:trace contextRef="#ctx0" brushRef="#br1" timeOffset="63071.65">25174 7741 7507 0,'2'-5'75'16,"-2"2"0"-16,3 3 0 16,-1 11 1-1,-4 16 0-15,-7 13 0 16,-3 9 1-16,-8 10-1 0,-9-2 2 16,-3 0-78-1,-2-8 0-15,1-3-379 16,6-13-1459-16,9-11 158 15,6-13 137-15,9-5 117 16</inkml:trace>
  <inkml:trace contextRef="#ctx0" brushRef="#br1" timeOffset="63307.44">25152 7819 5955 0,'18'-1'236'16,"8"4"3"-16,8 4 3 15,4 11 3-15,-4 10 3 16,0 7 3 0,-1 6 3-16,1 0 4 15,-4-4 5-15,-5-5-263 16,-6-6 0-16,-3-9-43 16,-7-3-402-16,-2-12-1364 15,0-3 153-15,-2-12 133 16</inkml:trace>
  <inkml:trace contextRef="#ctx0" brushRef="#br1" timeOffset="63537.76">25565 7674 5819 0,'2'-7'250'0,"-2"-3"3"0,0 4 3 15,2 4 4-15,-2 10 3 16,0 19 3-1,0 13 5-15,-2 9 3 16,-5 9 5-16,-4 0-279 16,-4-1 0-16,-6-4-135 15,1-2-390-15,0-9-1237 16,3-6 146-16,4-12 126 16,11-9 111-16</inkml:trace>
  <inkml:trace contextRef="#ctx0" brushRef="#br1" timeOffset="63868.45">25994 8159 8191 0,'11'2'0'0,"1"4"0"15,-4 6 0-15,-1 6 0 16,-22 7 0-16,-12 7 0 15,-12 0 0-15,-4 0 0 16,-5 0-338 0,48-8-1511-16,-34-8 160 0,13-11 137 15,12-12 119 1</inkml:trace>
  <inkml:trace contextRef="#ctx0" brushRef="#br1" timeOffset="64277.18">26781 7738 6627 0,'6'-3'168'0,"1"-3"1"16,1 5 1-16,0 2 2 15,-4 15 2 1,-4 12 1-16,0 7 1 0,-4 11 2 15,-4 3 4 1,0-2-182-16,-1-1 0 0,-5-4 0 16,3-6 0-1,0-7-254-15,-3-7-275 16,1-10-1201-16,-1-7 141 16,-1-3 123-16</inkml:trace>
  <inkml:trace contextRef="#ctx0" brushRef="#br1" timeOffset="64468.01">26416 7790 6006 0,'16'-19'231'0,"15"-2"3"16,19-4 3-16,19-3 2 16,10 4 4-1,9 8 2-15,6 5 4 0,-11 3 3 16,-9 5 3-1,-13 3-618-15,-16 1-1480 16,-14 5 160-16,-15 1 135 16,-9 1 120-16</inkml:trace>
  <inkml:trace contextRef="#ctx0" brushRef="#br1" timeOffset="64640.36">27214 8097 8159 0,'-8'26'4'16,"-9"6"0"-16,-8 9-2 16,-7 4-191-16,-1-5-272 15,2-28-1298-15,10 9 146 16,12-9 125-16,9-10 111 16</inkml:trace>
  <inkml:trace contextRef="#ctx0" brushRef="#br1" timeOffset="64915.11">27662 7778 8191 0,'0'6'0'16,"-8"13"0"-16,-3 13 0 0,-5 13 0 31,-5 13 0-31,-5 10 0 0,1-1 0 0,3-2 0 16,-1-4 0-16,3-10 0 15,-2-6 0 1,5-11-20-16,4-9-474 16,3-11-1308-1,6-10 153-15,2-11 131 0,2-12 115 16</inkml:trace>
  <inkml:trace contextRef="#ctx0" brushRef="#br1" timeOffset="65192.86">27638 7728 5637 0,'34'-31'268'0,"15"-9"3"31,14 3 5-31,14-4 3 0,-10 19 4 0,-2 16 4 16,-11 15 5-1,-9 12 4-15,-14 16 6 16,-13 10-302-16,-15 13 0 16,-17 5 0-16,-15-3 0 15,-12-3 0-15,-8-7 0 16,-9-10 0 0,2-6 0-16,4-10 0 15,10-6-110-15,8-4-413 31,11-10-1247-31,14-6 147 0,9-8 128 16</inkml:trace>
  <inkml:trace contextRef="#ctx0" brushRef="#br1" timeOffset="65370.3">28146 8137 8191 0,'-6'17'0'0,"-8"5"0"15,-8 6 0-15,-11 6 0 32,2-5-278-17,2-3-242-15,5-43-1205 0,12 32 140 0,12-9 122 16,16-8 107-16</inkml:trace>
  <inkml:trace contextRef="#ctx0" brushRef="#br1" timeOffset="65895.9">29174 7707 5645 0,'0'-14'267'16,"0"-5"3"-16,-4 0 5 16,-10-1 4-16,-13 7 3 15,-9 9 5 1,-12 4 3-16,-2 7 5 16,2 6 6-16,5 8-301 15,7 4 0-15,8 9 0 0,10-1 0 16,13 6 0-1,6-1 0-15,11 8 0 16,11-1 0-16,8 6 0 16,2-3 0-16,1 1 0 15,-5-3 0 1,-7-5 0-16,-13 0 0 0,-5-7 0 16,-10-5 0-16,-11-4 0 15,-9-9 0-15,-7-6 0 16,-6-6 0-16,-6-4 0 15,4-6-8 1,1-2-377-16,4-13-1449 16,9-7 157-16,9-10 136 0,11-10 117 15</inkml:trace>
  <inkml:trace contextRef="#ctx0" brushRef="#br1" timeOffset="66136.73">29451 7178 5903 0,'48'0'241'0,"15"11"3"0,13 22 4 16,7 27 3-1,-25 28 2-15,-22 32 5 0,-19 21 2 16,-21 5 4-1,-24-1 5-15,-23-6-269 16,-29-10 0-16,-25-16 0 16,-28-13 0-16,-26-17-122 15,-17-19-407-15,-20-19-1236 16,-2-18 146-16,-7-18 127 16</inkml:trace>
  <inkml:trace contextRef="#ctx0" brushRef="#br1" timeOffset="67078.85">25370 7138 4828 0,'0'-16'207'16,"0"-4"87"-16,-1-4 35 16,-5-5 6-1,-10 7 5-15,-11 6 7 0,-16 7 6 16,-17 9 6-16,-14 20 7 15,-16 29-102-15,-8 30-130 16,-8 27-99-16,9 30-35 16,12 17 0-16,28 5 0 15,28-5 0-15,29-6 0 16,23-11 0 0,14-14 0-16,12-11 0 15,4-16-165-15,10-19-481 16,3-16-1076-16,4-21 140 15,2-17 122 1,9-14 105-16</inkml:trace>
  <inkml:trace contextRef="#ctx0" brushRef="#br1" timeOffset="69202.92">23219 8793 4168 0,'-19'0'245'0,"3"0"114"16,-1 0 34-16,2 0 9 16,17 0 8-16,14 0 9 0,16 0 9 31,17 0 10-31,16 0 9 0,15-2-163 16,3 1-120-1,-1 1-172-15,-8-1-236 0,-12-1-96 16,-13 2-137-16,-10-1-1167 15,-25-2 127-15,-12 1 113 16,-16-1 99-16</inkml:trace>
  <inkml:trace contextRef="#ctx0" brushRef="#br1" timeOffset="69480.41">23095 8945 3874 0,'-9'10'235'0,"2"2"175"15,10-1 11-15,18 3 8 16,36-6 10 0,18-5 11-16,23-2 9 0,10-1 11 15,0 0 13-15,-11 0-172 16,-12 2-101-16,-18-1-291 16,-19 1-247-16,-17 2-269 15,-15-3-1073-15,-10 0 133 16,-7 1 114-1,-10 2 101-15</inkml:trace>
  <inkml:trace contextRef="#ctx0" brushRef="#br1" timeOffset="70229.21">23929 9642 5480 0,'2'-6'284'16,"-1"-1"3"-16,1-1 5 0,-1 0 4 15,-1 4 4-15,0 4 5 16,0 0 5-16,5 1 5 16,-1 6 7-16,3 7-322 15,0 7 0 1,2 10 0-16,-5 14 0 16,2 13 0-16,-5 11 0 15,1 11 0-15,-5 5 0 16,0 3 0-16,0-5 0 15,-3-9 0-15,1-6 0 16,0-11 0-16,-1-14 0 16,5-11 0-16,1-7 0 15,4-11 0-15,11-7 0 16,11-5 0-16,12-1 0 16,12-2 0-16,11-3 0 15,4-2 0-15,3 2 0 31,3-4 0-31,-1-3 0 0,-6 0-117 16,-4 0-393 0,-7-79-1262-16,-8 69 148 0,-4-3 128 15</inkml:trace>
  <inkml:trace contextRef="#ctx0" brushRef="#br1" timeOffset="70730.32">25347 9672 5279 0,'0'-19'294'15,"-7"-1"6"-15,-11-3 5 0,-11-2 3 31,-9 13 6-31,-17 11 6 0,-5 12 4 16,-7 15 6-16,-2 16 6 16,1 21-255-1,4 18-81-15,11 11 0 0,11 6 0 16,17 4 0 0,13-2 0-16,13-5 0 0,12-5 0 15,7-5 0-15,11-9 0 16,0-12 0-16,10-12 0 15,2-14-68 1,2-15-346-16,72-15-1397 0,-68-9 154 16,-1-19 133-1</inkml:trace>
  <inkml:trace contextRef="#ctx0" brushRef="#br1" timeOffset="71424.72">25740 9979 5229 0,'3'-16'293'0,"-1"-3"4"16,0-3 3-1,-2-4 7-15,-5 10 4 0,-7 5 5 16,-3 3 4-1,-12 6 7-15,-6 8 5 16,-5 9-173-16,-5 11-159 16,0 12 0-16,5 12 0 15,2 9 0-15,9 4 0 16,9-2 0 0,13-2 0-16,3-5 0 0,9-5 0 15,7-11 0-15,3-10 0 16,4-7 0-16,8-11 0 15,-1-6 0 1,0-7 0-16,-1-8 0 0,0-8 0 16,2-10 0-1,-4-3 0-15,-4-2 0 16,-2 5 0-16,0 5 0 16,-8 9 0-16,2 6 0 15,0 5 0-15,1 5 0 16,0 9 0-16,4 7 0 15,-3 6 0-15,-1 3 0 16,-3 5 0-16,-4-5 0 16,-3-1 0-16,-2-3 0 15,-2-6 0-15,0-2-102 16,0-5-253-16,-2-3-265 31,-3-5-1031-31,-6-9 129 0,-3-13 114 0,-1-13 98 16</inkml:trace>
  <inkml:trace contextRef="#ctx0" brushRef="#br1" timeOffset="71684.48">26032 9528 5566 0,'33'-35'275'0,"13"-3"3"15,12 5 6-15,14 10 2 16,-5 38 5-16,2 42 5 15,-3 33 4-15,-19 28 4 16,-15 17 7-16,-21 7-311 16,-25-4 0-16,-23-9 0 15,-20-13 0-15,-24-9 0 16,-22-13 0 0,-14-12 0-16,-7-15-512 15,-4-20-1291-15,9-18 153 16,4-16 131-16</inkml:trace>
  <inkml:trace contextRef="#ctx0" brushRef="#br1" timeOffset="73582.75">19854 12462 6330 0,'0'0'198'0,"1"-2"3"15,-1 2 1-15,0-2 2 16,2 2 3-16,-2-1 2 15,0 1 2-15,0 0 2 16,0 0 3-16,1 5-216 16,-1 5 0-16,2 5 0 15,-1 10 0-15,-1 6 0 16,0 7 0 0,2 4 0-16,-2 3 0 0,0 1 0 15,-2-4 0 1,2-5 0-16,0-8 0 0,0-7 0 15,-1-8 0 1,1-6 0-16,0-5 0 16,3-6 0-16,1-6 0 15,6-8 0-15,6-6 0 16,7-4 0-16,3-3 0 16,0 1 0-16,0 6 0 15,-3 4 0-15,-3 5 0 16,-7 6 0-16,-1 5 0 31,-1 4 0-31,1 9 0 0,-1 5 0 16,3 7 0-16,-3 7 0 15,2 3 0-15,-1 2 0 16,1-5 0-16,1-3 0 0,3-3 0 16,5-7 0-16,4-3 0 15,3-6 0 1,3-5 0-16,-2-3 0 0,-1-4 0 15,0-12 0 1,-3-8 0-16,-9-11 0 16,2-10 0-1,-9-10 0-15,-5-2 0 16,-3 1 0-16,-6 7 0 16,-8 6 0-16,-6 10 0 0,-3 8 0 15,-6 12-329-15,10 7-512 16,-2 7-785-16,8 4 125 31,8 3 111-31,14 0 96 0</inkml:trace>
  <inkml:trace contextRef="#ctx0" brushRef="#br1" timeOffset="74236.13">21815 12337 5983 0,'6'-22'233'0,"-5"-8"3"16,1-6 4-16,-11-6 1 15,-11 4 4 1,-13 10 4-16,-13 5 2 16,-15 8 3-16,-9 10 5 15,-7 7-259 1,-3 14 0-16,-4 14 0 0,4 15 0 15,3 15 0 1,9 15 0-16,10 9 0 0,11 7 0 16,15 6 0-16,14-1 0 15,10-3 0 1,14-5 0-16,10-9 0 16,11-15 0-16,11-10 0 0,11-10 0 15,8-16 0-15,5-10 0 16,5-9 0-16,-1-8 0 15,-2-5-325 1,-5-6-250-16,-7-7-1123 16,-13-3 136-16,-10-8 119 15,-10-3 103-15</inkml:trace>
  <inkml:trace contextRef="#ctx0" brushRef="#br1" timeOffset="74575.18">21028 12840 5225 0,'-6'-4'304'16,"-1"-2"4"-1,3 0 7-15,-1-1 3 16,20 2 7-16,10 1 4 15,13 0 6-15,12-2 6 16,13 2 6-16,4 0-303 16,-1 3-44-1,-6 1 0-15,-6-2-308 16,-5 2-287-16,-5 0-1103 16,-7-2 137-16,-4-4 118 0</inkml:trace>
  <inkml:trace contextRef="#ctx0" brushRef="#br1" timeOffset="75329.98">22429 12289 5161 0,'0'-4'310'16,"0"0"4"0,0-1 6-16,0 1 4 15,0 1 7-15,0 3 4 0,0 0 8 16,0 0 4-1,-1 2 7-15,-1 4-302 0,1 11-52 16,-4 8 0-16,1 16 0 16,-2 13 0-1,-2 7 0-15,-1 8 0 16,-1 4 0-16,0-3 0 16,1-1 0-16,0-8 0 15,2-6 0-15,4-9 0 16,-1-9 0 15,4-9 0-31,0-6 0 0,8-2 0 0,6-8 0 16,10 0 0-16,9-3 0 15,9-1 0-15,9-1 0 16,0-1 0-16,-1-3 0 16,-3 1 0-16,-8-3 0 15,-4-3-118-15,-5-7-380 16,-4-38-1276-16,-1 25 148 15,-1-6 128 1,0-1 112-16</inkml:trace>
  <inkml:trace contextRef="#ctx0" brushRef="#br1" timeOffset="75903.01">23584 12268 5143 0,'0'-17'310'0,"2"-2"7"15,-8-2 4-15,-7-3 7 16,-10 12 4-16,-10 8 6 16,-12 6 6-16,-9 16 7 15,-2 12 4 1,-1 17-303 0,3 12-52-16,-1 15 0 0,10 6 0 15,6 4 0-15,10 1 0 16,13-2 0-16,10-2 0 15,11-6 0-15,10-6 0 16,8-9 0-16,5-7 0 16,7-10 0-1,4-11 0-15,6-7-275 0,0-12-212 16,2-12-1248 0,1-5 142-16,-1-11 123 0,-4-11 108 15</inkml:trace>
  <inkml:trace contextRef="#ctx0" brushRef="#br1" timeOffset="76596.36">24048 12473 3293 0,'0'-9'158'15,"0"-5"47"1,0-3 36-16,-2-2 64 0,-2 5 65 16,-6 1 73-1,-5 5 46-15,-8 5 14 16,-4 2 14-16,-6 5-107 0,-2 11-62 0,-4 5-50 16,0 12-39-1,5 12-69-15,5 6-71 16,8 4-76-16,7 2-43 15,11 1 0-15,3-4 0 16,4-5 0-16,9-9 0 31,3-7 0-31,4-8 0 0,5-10 0 0,-2-10 0 16,0-3 0 0,-3-8 0-16,0-10 0 0,-1-6 0 15,1-8 0-15,0-2 0 16,1 0 0-16,2 4 0 15,-1 7 0 1,-5 7 0-16,2 7 0 16,-6 4 0-16,3 9 0 15,-5 8 0-15,2 10 0 16,-1 5 0-16,-5 7 0 16,0 1 0-16,-2-1 0 15,-3-3 0-15,0-3 0 16,-2-5-238-16,0-2-146 15,0-6-241 1,0-7-981-16,-4-7 123 0,-2-10 107 16,-4-11 95-16</inkml:trace>
  <inkml:trace contextRef="#ctx0" brushRef="#br1" timeOffset="76914.65">24343 12098 4763 0,'31'-43'94'0,"11"-1"105"16,8-2 101-1,16 9 31-15,-10 37 6 0,2 43 5 16,1 32 7-16,1 26 5 16,-14 21 9-16,-13 13-43 15,-18-4-55 1,-12-7-121-16,-16-12-114 0,-19-11-30 15,-24-11 0 1,-22-13 0-16,-21-11 0 16,-21-13 0-16,-19-12 0 15,-14-14-325-15,-12-7-271 16,-12-16-1097-16,-4 0 136 16,4-10 117-16</inkml:trace>
  <inkml:trace contextRef="#ctx0" brushRef="#br1" timeOffset="80718.14">19555 13405 5826 0,'-1'0'250'16,"-1"0"2"-16,2 0 3 16,0-1 4-1,0 2 4-15,0-1 3 16,10-1 3-16,9 1 4 15,13 0 5-15,13-3-278 0,17 1 0 16,7-2 0 0,3-2 0-16,-1-2 0 15,-4-2 0-15,-13 1 0 16,-8 3 0-16,-12 2 0 16,-14 0 0-16,-10 1 0 15,-6 1 0-15,-5 2 0 16,-12 0-363-16,-4 2-312 15,-17 2-987 1,-10 4 132-16,-10 1 113 16,-7 4 100-16</inkml:trace>
  <inkml:trace contextRef="#ctx0" brushRef="#br1" timeOffset="81143.3">19341 13612 5341 0,'-4'6'290'15,"1"-1"3"-15,3 2 5 16,13 0 5 0,25-1 4-16,17-2 5 15,14-3 4-15,16 1 8 16,6-2 3-16,-7-1-247 16,-7-1-80-16,-10-2 0 0,-13 2 0 15,-14-2 0 1,-10 0 0-16,-12 0 0 15,-7 1 0-15,-4 2 0 16,-5-1 0-16,-1 1 0 16,2 1 0-16,0-1 0 15,-1 1 0-15,1 0 0 16,0-3 0-16,-3 3 0 16,1 0 0-16,-1 0 0 15,0 0 0-15,0 0 0 16,0-1 0-1,0 1 0-15,0-3 0 16,0 3 0-16,0 0 0 16,0 0 0-16,0 0 0 15,-4-2-378-15,-4-1-1461 16,0-1 158 15,-4-6 137-31</inkml:trace>
  <inkml:trace contextRef="#ctx0" brushRef="#br1" timeOffset="85694.44">20130 13879 4091 0,'0'0'210'0,"0"-4"162"0,0 0 25 16,0 0 10-16,0 0 9 15,0 1 9-15,0 1 8 16,0 0 11-16,0 1 10 16,0 1-149-1,0 0-91-15,0 0-191 16,0 3-23-16,-3 5 0 16,-4 9 0-16,-2 9 0 31,-4 11 0-31,-4 4 0 0,-2 5 0 15,0 1 0-15,1-1 0 16,3 1 0-16,2-6 0 0,6-2 0 16,4-7 0-16,1-6 0 15,5-5 0-15,9-3 0 16,11-3 0 0,13-3 0-16,21-4 0 15,16-2 0-15,14-2 0 31,14-2 0-31,6-2 0 0,2-2 0 16,-6 2 0-16,-11 0 0 0,-11 0 0 16,-20 0 0-16,-16 0 0 15,-15 0 0-15,-11 0 0 16,-14 0 0-16,-3-1 0 16,-2-2 0-1,0-3 0-15,-2-2-395 16,4-4-1439-16,-4-6 157 15,0-4 136-15,-4-4 117 16</inkml:trace>
  <inkml:trace contextRef="#ctx0" brushRef="#br1" timeOffset="85996.21">20699 14055 5236 0,'4'-2'118'0,"15"0"163"15,16 2 6 1,19 8 4-16,17 13 4 0,11 14 4 16,-2 10 6-1,-8 13 4-15,-18 9 5 16,-18-1-44-16,-23-2-84 16,-15-6-186-16,-21-5 0 15,-13-10 0 1,-13-5 0-16,-3-8 0 0,-3-9-233 15,9-4-263-15,13-74-1249 16,20 57 145-16,13-10 123 16</inkml:trace>
  <inkml:trace contextRef="#ctx0" brushRef="#br1" timeOffset="86825.55">22118 14482 7638 0,'3'0'60'15,"-1"-1"1"-15,-1 1 0 16,1 0 1 0,-1 0-1-16,2 0 1 0,0-2-1 15,0 0 1-15,0-6 1 16,-2-5-63-16,0-4 0 16,-1-7 0-16,-1-5 0 15,-2 0 0 1,-1 0 0-16,-8 0 0 15,-4 6 0-15,-7 7 0 16,-7 6 0-16,-9 7 0 16,-7 6 0-16,-1 13 0 15,-1 11 0-15,4 10 0 16,6 8 0-16,8 5 0 16,10-2 0-16,13-2 0 15,2-7 0 1,11-7 0-1,10-7 0-15,6-9 0 0,8-10 0 0,8-4 0 16,5-7 0 0,0-8 0-16,1-4 0 15,-1-2 0-15,-5-1 0 16,-8 3 0-16,-6 5 0 16,-6 7 0-16,-4 4 0 15,-4 8 0-15,-1 8 0 16,1 5 0-1,-3 5 0-15,1 3 0 16,-4-1 0-16,-1-4 0 16,2-4 0-16,-2-2-267 0,-1-8-169 15,14-4-398 1,-12-5-697-16,2-7 114 16,-3-9 97-16,2-7 89 15</inkml:trace>
  <inkml:trace contextRef="#ctx0" brushRef="#br1" timeOffset="87363.08">22320 14489 4686 0,'5'-10'350'16,"1"-2"8"-16,1 1 5 15,3 3 7-15,-6 7 7 16,2 12 8-16,-3 6 7 16,0 7 8-1,-2 2 9-15,-1 2-308 16,0-4-101-16,0-4 0 15,0-5 0-15,2-5 0 16,-1-5 0-16,1-4 0 16,3-1 0-16,3-5 0 15,2-6 0-15,5-5 0 16,6-4 0-16,3-2 0 16,4 2 0-16,-2 4 0 15,0 5 0 1,-6 6 0-16,0 3 0 15,-4 6 0-15,-3 7 0 0,-4 4 0 16,-5 3 0 0,-1 5 0-16,-3-1 0 15,0-2 0-15,0-3 0 0,0-4 0 32,0-3 0-32,0-5 0 0,0-2 0 15,2-3 0-15,3-6 0 16,4-8 0-1,10-3 0-15,5-5 0 0,8-8 0 16,5 5 0-16,-2 4 0 16,-2 8 0-16,-5 2 0 15,-8 9 0 1,-1 6 0-16,-7 7 0 16,-4 8 0-16,-4 4 0 15,-2 7 0-15,-2 1 0 16,1-1 0-16,-2-2 0 15,-1-4 0-15,-1-1 0 16,3-6-289 0,-1-3-241-16,-1-38-1190 0,8 28 139 15,2-8 122-15</inkml:trace>
  <inkml:trace contextRef="#ctx0" brushRef="#br1" timeOffset="88641.48">23073 14275 5550 0,'2'-9'276'15,"2"3"5"-15,3 3 3 16,-3 5 5-16,-1 16 4 15,-1 18 4-15,-1 12 5 16,-1 6 5 0,0 4 5-16,-1-1-312 15,-2-7 0 1,-2-8 0-16,2-9 0 0,-1-8 0 16,3-9 0-16,1-7 0 15,7-3 0-15,5-9 0 16,10-7 0-16,12-7 0 0,12-6 0 31,7 2 0-31,4-1 0 0,-4 5 0 16,-4 9 0-16,-6 5 0 15,-11 10 0-15,-13 8 0 16,-10 6 0-16,-12 4 0 16,-9 7 0-1,-13-4 0-15,-10-2 0 16,-12-5 0-16,-7-6 0 15,-6-5 0-15,3-5 0 16,2-4 0-16,10-2 0 16,9-5 0-16,14-4-174 15,13-3-252-15,50-6-1353 16,-21-5 149-16,12 0 129 16,7 1 112-16</inkml:trace>
  <inkml:trace contextRef="#ctx0" brushRef="#br1" timeOffset="88963.18">23590 14560 4637 0,'1'-3'363'16,"4"0"6"-16,-4 1 8 16,4 0 6-1,0 4 9-15,-1 7 7 0,1 10 10 16,1 5 7-16,-5 5 10 16,1 1-406-16,-1 1-20 15,-2-7 0 1,-1-3 0-1,1-5-476-15,-5-82-1336 0,0 62 153 16,-2-5 134-16</inkml:trace>
  <inkml:trace contextRef="#ctx0" brushRef="#br1" timeOffset="89231.93">23620 14473 3858 0,'13'-15'88'0,"8"-9"25"16,1-7 17-16,4-7 31 16,-9 0 39-1,-5 1 100-15,-7 0 68 16,-2 6 23-16,-9 3 15 16,-8 7-63-16,-8 10-26 15,-1 4-40-15,-8 6-206 16,2 9-147-16,6 7-229 15,9-10-1222-15,7 24 112 16,10 4 98-16,12-1 87 16</inkml:trace>
  <inkml:trace contextRef="#ctx0" brushRef="#br1" timeOffset="91309.93">24090 14548 5116 0,'6'-7'312'0,"0"0"6"16,-1-8 5-16,-1 0 5 16,-4 2 6-16,-4-1 7 15,-7 3 4 1,-6 3 7-16,-7 4 6 0,-11 0-294 16,-4 8-64-16,-4 4 0 15,0 5 0 1,3 3 0-16,10 8 0 0,7-2 0 15,13 1 0-15,5-2 0 16,11-5 0-16,9-1 0 16,7-5 0-1,3-2 0-15,6-2 0 16,-2-5 0-16,-6 2 0 16,-1 1 0-16,-5 2 0 31,-3 6 0-31,-3 7 0 0,-2 9 0 0,-6 8 0 15,-1 11 0 1,-9 6 0-16,-9 1 0 0,-9 0 0 16,-6-3 0-16,-8-5 0 15,-1-12 0-15,2-5 0 16,6-8 0-16,9-10 0 16,2-6 0-1,11-1 0-15,6-8 0 16,5-9 0-16,10-6 0 15,10-14 0-15,11-14 0 16,10-9-105 0,11-10-21-16,0-1-6 0,1 4 2 15,-2 7 18-15,-5 7 32 16,-4 11 80-16,-7 6 0 16,-7 5 0-1,-6 5 0-15,-9 8 100 16,-6 3 24-16,-5 5 8 0,0 5-2 15,-4 1-15 1,1 4-31-16,0 7-84 16,0 11 0-16,-2 8 0 15,-3 10 0-15,2 0 0 16,-3 1 0-16,3-4 0 16,1-6 0-16,2-10 0 15,0-6 0-15,1-7 0 16,6-5 0-16,6-6 0 15,5-6 0-15,8-7 0 16,7-6 0-16,2-6 0 16,0-1 0-16,-4 3 0 15,-4 6 0 1,-8 8 0-16,-6 6 0 16,-8 5 0-16,-4 8 0 15,2 5 0-15,-3 6 0 16,-3 4 0-16,6 2 0 15,-2 1 0-15,3-4-156 16,-1-4-165-16,5-3-118 16,3-6-70-16,5-4-44 15,3-3 1-15,-2-5 24 16,5-4 55-16,-2-6 70 16,2-3 96-1,-2-7 194-15,0-2 261 16,-1 2 222-16,-3 1 79 15,-3 5 65-15,-6 3 28 16,-5 4 6-16,1 4-30 16,-3 4-55-16,-2 2-96 15,2 5-74-15,-3 6-151 16,-1 6-142 0,-3 5 0-16,-2 7 0 15,2 2 0-15,2 1 0 0,5-2 0 16,3-2 0-16,7-4 0 15,5-4 0-15,5-7 0 16,9-6 0 0,1-3 0-16,2-6 0 15,-2-3 0-15,0-4 0 16,-3-10 0 0,-4-5 0-16,-3-7 0 0,-6-8 0 15,-2-4 0 1,-5-1 0-16,-3 3 0 0,-6 4 0 15,-6 6 0 1,-7 8 0-16,-6 8 0 16,-6 6 0-16,-7 4 0 0,3 8 0 15,1 8 0 1,3 7 0-16,6 2 0 16,8 8 0-16,9 0 0 15,4 0 0-15,8-3 0 16,10-3-20-16,7-6-138 15,7-5-86-15,8-9 4 16,1 2 3-16,1-7 43 16,-1-5 117-16,-7 1 77 15,-5-2 0-15,-10 2 0 16,-5 2 18-16,-7 4 133 16,-4 3 85-1,-3 6 4-15,0 5 1 16,0 6-38-16,-1 6-122 15,-1 3-81-15,0-1 0 16,-2-4 0-16,3-2 0 16,0-7 0-16,2-3 0 31,-1-3 0-31,7-6 0 0,-1 0 0 16,8-3 0-16,4-2 0 15,5-5 0-15,1-1 0 0,2-4 0 16,-1-2 0-16,0 0 0 15,-2 3 0-15,-7 2 0 16,-2 3 0 0,-8 4 0-16,-3 2 0 15,-3 2 0-15,1 6 0 16,-2 5 0-16,1 3 0 16,1 1 0-16,-1 6 0 15,0-2 0-15,2-2 0 16,3-2 0-16,4-4 0 31,4-2 0-31,6-5 0 0,8-2 0 16,0-2 0-16,1-6 0 0,7-5 0 15,-1-7 0-15,-3-6 0 16,3-7 0 0,-3-3 0-16,-2 0 0 15,-9 2 0-15,-4 5 0 16,-12 3 0-1,-1 5 0-15,-7 3 0 0,-7 5 0 16,-3 3 0-16,0 4 0 16,-6 2 0-16,1 4 0 15,4 6 0-15,4 3 0 16,2 6 0-16,6 2 0 16,5 8 0-16,6 0 0 15,5 2 0-15,2 2 0 16,8 1 0-1,4 3 0-15,-4-3 0 16,-7 0 0-16,-5-5 0 16,-7-3 0-16,-6-1 0 15,-8-6 0-15,-5-4 0 16,-7-2 0-16,-3-4 0 16,3-2-298-16,1-1-161 15,13-2-273 1,4 0-811-16,8-1 113 0,7-1 101 15</inkml:trace>
  <inkml:trace contextRef="#ctx0" brushRef="#br1" timeOffset="92162.32">25747 15002 4543 0,'8'-8'154'16,"7"-3"64"-16,6-6 26 15,6-5 8-15,-2-4 6 16,5-4 7-16,3-9-5 15,-1-5-1 1,3-9-5-16,-5-4-112 0,-4-2-43 16,-3-1-26-16,-10 7 46 15,-3 9-3-15,-10 9-4 16,2 10 0-16,-2 11 6 31,-4 9 8-31,-4 8 8 0,-3 11-1 16,-3 12-12-16,-1 4-42 15,0 12-79-15,5 3 0 16,4 0 0-16,2-2 0 16,6-4 0-16,6-5 0 15,8-10 0-15,4-4 0 16,7-10 0-16,5-6 0 16,1-4 0-16,-3-4 0 15,-3-5 0-15,-3 0 0 16,-7-3 0-1,-6 2 0-15,-5 1 0 16,-4 4 0-16,0 1 0 0,-2 2 0 16,-2 2 0-1,4 5 0 1,-2 2 0-16,0 7 0 16,0 4 0-16,0 4 0 0,0-1 0 15,3 0 0-15,4-4 0 16,-3-3 0-16,7-2 0 15,3-5 0 1,4-3 0-16,7-2 0 16,2-8 0-16,4 1 0 0,1-4 0 15,1-3 0 1,-4-4 0 0,-8 2 0-16,-1-1 0 0,-9 4 0 15,-4 3 0-15,-3 2 0 16,-2 5 0-16,-2 0 0 15,0 7 0-15,0 8 0 16,-8 13 0-16,-11 15 0 16,-12 15 0-16,-14 12 0 15,-17 7 0-15,-11-1 0 16,0-1 0-16,1-6 0 16,1-11 0-1,11-10 0-15,11-12 0 0,15-8 0 16,9-10 0-1,13-10 0-15,9-7 0 16,12-11-308-16,8-8-1550 16,15-13 162-16,-1-9 138 15,11-13 120-15</inkml:trace>
  <inkml:trace contextRef="#ctx0" brushRef="#br1" timeOffset="93480.34">27874 14864 7267 0,'2'-7'100'16,"-2"-3"1"-16,2-4 1 15,0-2 0-15,-6 1 0 16,-7 0 2-16,-10 3-1 16,-12 3 1-16,-17 4 2 15,-10 3-106-15,-10 6 0 16,3 9 0-16,0 4 0 16,11 11 0-16,11 5 0 15,18 7 0 1,11-2 0-16,13-1 0 15,12-4 0-15,12-8 0 16,12-5 0-16,11-11 0 16,11-5 0-16,7-8 0 15,1-9 0-15,4-11 0 16,-2-7 0-16,-3-16 0 16,-5-8 0-1,-4-9 0-15,-6-8 0 0,-11 1 0 16,-8 4 0-16,-13 9 0 15,-6 11 0-15,-6 13 0 16,-1 11 0 0,-4 9 0-16,1 6 0 15,-8 8 0-15,-4 8 0 16,-5 10 0-16,-4 14 0 16,-1 9 0-16,4 13 0 15,9 2 0-15,5 6 0 16,5-2 0-16,7-1 0 15,11-4 0-15,4-3 0 16,15-11 0-16,8-5 0 16,8-11 0-1,6-8 0-15,1-7 0 0,-6-6 0 16,-3-8 0-16,-10-7 0 16,-7-13 0-1,-11-5 0-15,-10-11 0 16,-7-1 0-16,-9 1 0 15,-13 8 0-15,-4 7 0 16,-6 11 0-16,-9 7 0 16,0 7 0-16,2 11 0 15,7 13 0-15,3 9 0 16,11 7 0-16,6 9 0 16,6 0 0-16,6-3 0 15,14-4 0-15,4-8 0 16,9-6 0-1,11-9-289-15,2-3-256 16,2-44-1170-16,-2 24 138 16,-7-6 121-16,-4-9 106 15</inkml:trace>
  <inkml:trace contextRef="#ctx0" brushRef="#br1" timeOffset="93876.31">28629 14936 4335 0,'2'-11'305'16,"2"-1"74"-16,6-2 7 16,5 0 7-16,1 8 9 0,8 4 8 15,-1 8 8-15,1 9 10 16,-4 8 10 0,-5 9-221-16,-4 5-137 15,-7 0-80-15,-4 2 0 16,0-11 0-16,-2-3 0 15,0-6 0-15,-1-3 0 16,-3-9 0-16,4-2 0 16,-2-5 0-16,4-6 0 15,0-10 0-15,4-7 0 16,4-9 0 0,-1-6 0-16,6 2 0 0,3 1 0 15,-2 8 0-15,1 5-285 16,-4 8-247-1,4-40-1188-15,-1 41 139 16,3 4 122-16,6-1 105 16</inkml:trace>
  <inkml:trace contextRef="#ctx0" brushRef="#br1" timeOffset="94022.18">29105 14913 5391 0,'2'8'291'0,"1"7"5"16,-1 8 6-16,1 3 4 15,-5 4 4-15,2-1 6 16,-1 0 5-16,-1-1 4 16,-1-4-294-16,2-4-740 15,-6-5-959 1,-1-9 132-16,1-2 114 0,0-9 101 16</inkml:trace>
  <inkml:trace contextRef="#ctx0" brushRef="#br1" timeOffset="94278.93">29082 14869 3701 0,'23'-11'157'0,"5"-7"53"0,7-7 137 16,0-7 85-1,-15 1 10 1,-10 0 11-16,-5 0 11 0,-11 4 10 16,-8 4 12-16,-10 7-124 0,-8 9-256 15,-4 2-289 1,16 8-629-16,-7 5-715 16,10 3 112-16,13 3 98 15</inkml:trace>
  <inkml:trace contextRef="#ctx0" brushRef="#br1" timeOffset="94579.19">29269 14829 5128 0,'10'12'318'15,"-3"9"4"-15,-1 9 7 16,0 5 4 0,-4 4 7-16,-4-2 5 15,1 0 8-15,1-4 4 16,0-3 9-16,0-10-366 15,0-5 0-15,0-6 0 16,3-6 0-16,5-6 0 16,7-7 0-16,6-8 0 15,9-7 0 1,5-15 0-16,1-6 0 0,-4 2 0 16,-3 3 0-1,-7 4 0-15,-9 13 0 0,-6 10-393 16,46 3-1441-1,-41 8 157-15,-1 2 136 16,8 3 117-16</inkml:trace>
  <inkml:trace contextRef="#ctx0" brushRef="#br1" timeOffset="95066.44">29879 14916 5871 0,'1'-7'245'0,"1"-1"2"15,-1-3 4-15,-2-2 3 16,-5 2 4-16,-6 4 2 16,-8 2 5-1,-9 4 2-15,-6 9 6 16,-2 6-273-16,-3 9 0 16,2 4 0-16,8 7 0 15,8-2 0-15,7-2 0 16,10-3 0-16,8-3 0 15,8-7 0-15,11-5 0 16,7-6 0 0,5-4 0-16,4-3 0 15,1-5 0-15,-8-2 0 16,-2-2 0-16,-7-1 0 0,-9 5 0 16,-6 5 0-1,-4-2 0-15,-3 6 0 16,0 4 0-16,0 3 0 15,2 2 0-15,-2 8 0 16,0 0 0-16,0-1 0 16,0-2 0-16,1-6 0 15,-1-3-209-15,0-2-244 16,2-5-1309 15,-2-4 146-31,3-7 126 0,2-8 111 0</inkml:trace>
  <inkml:trace contextRef="#ctx0" brushRef="#br1" timeOffset="95493.05">30214 14670 4535 0,'4'-12'336'0,"-1"-1"28"16,0 5 6-16,2 1 8 15,-9 14 7-15,-2 15 7 16,-1 10 9-16,-2 4 8 15,-5 7 8-15,-2-2-238 16,2-5-154-16,2-6-25 16,3-6 0-1,2-5 0-15,5-5 0 0,0-7 0 16,4 0 0 0,6-6 0-16,8-1 0 15,7-2 0-15,7-5 0 16,8 3 0-16,-2 2 0 15,-3-1 0-15,-4 3 0 16,-4 5 0-16,-5 8 0 31,-9 4 0-31,-3 3 0 0,-5 6 0 0,-5-2 0 16,-7-1 0-16,-4-3 0 16,-8-8 0-1,-7-1 0-15,-6-8 0 16,-5-1 0-16,-5-2 0 0,4-3 0 15,2-2 0 1,8-3-298-16,11-1-189 16,74-11-1241-16,-45 2 140 15,13 1 123-15,14 2 106 16</inkml:trace>
  <inkml:trace contextRef="#ctx0" brushRef="#br1" timeOffset="96156.51">30397 14997 4359 0,'7'-2'374'15,"5"1"9"1,2-2 6-16,8-3 9 0,-3 0 9 16,5-6 7-16,4-1 9 15,1-4 11 1,-1 0 8-16,3-8-274 16,0-4-168-16,4-4 0 15,-2-5 0-15,-1-5 0 16,-1 2 0-16,-8 2 0 15,-9 7 0-15,-5 10 0 16,-7 8 0-16,-3 8 0 16,-5 5 0-16,-5 8 0 15,-4 7 0 1,-5 9 0-16,-4 8 0 16,2 8 0-16,2 4 0 15,3 1 0-15,9 2 0 16,4 2 0-1,5-4 0-15,7-1 0 0,9-6 0 16,10-6 0-16,6-9 0 16,12-5 0-16,6-8 0 15,1-3 0 1,0-5 0-16,0-9 0 0,0-7 0 16,-5-10 0-16,-1-8 0 15,-4-12 0-15,-7-4 0 16,-10 2 0-1,-14 7 0-15,-6 8 0 16,-17 14 0-16,-15 9 0 16,-15 7 0-1,-10 13 0-15,-10 13 0 0,1 9 0 16,8 10 0-16,19 7 0 16,20 5 0-16,24 1 0 15,28 0 0-15,28-2 0 16,16-6 0-16,17-5 0 15,4-9 0-15,-1-11 0 16,-10-4 0-16,-11-10 0 16,-22-3 0-1,-21-5 0-15,-24-5-267 16,-7-5-643-16,-43-6-715 16,-15-7 126-16,-14-9 110 15,-14-1 96-15</inkml:trace>
  <inkml:trace contextRef="#ctx0" brushRef="#br1" timeOffset="97511.33">17067 16216 8191 0,'0'0'0'16,"1"0"0"-16,-1-1 0 0,0 1 0 15,2 2 0-15,1 11 0 16,2 5 0-16,1 11 0 16,1 9 0-1,1 6 0-15,-4-1 0 16,3-4 0-16,-3-4 0 15,-1-5 0-15,-3-6 0 16,2-7 0-16,-2-5 0 16,0-4 0-16,0-5 0 15,0-6-366-15,0-7-1476 16,-2-12 158 0,1-10 137-16</inkml:trace>
  <inkml:trace contextRef="#ctx0" brushRef="#br1" timeOffset="98349.08">17028 16025 5433 0,'-2'-3'288'0,"-2"2"4"16,0-1 5-16,-3 1 4 16,4 2 5-16,0 2 5 15,1 1 4-15,4 0 6 16,-1 0 6 0,9-2-327-16,6-2 0 0,6-4-42 15,4-6-10 1,0-5-10-16,-4-6 3 15,-10-10 7-15,-7-2 32 16,-7 1 20-16,-9 3 0 16,-7 8 0-1,-7 7 0-15,-9 9 39 0,-3 9 14 16,-1 5 7-16,10 5 0 16,7 1-8-1,11 1-29-15,7-4-23 16,15-5 0-1,7-5 0-15,10-8 0 0,7-9 0 16,11-11 0-16,1-12 0 16,-2-11 0-1,-2-8 0-15,-3-5 0 0,-6-3 0 16,-6 3 0-16,-9 8 0 16,-7 10 0-16,-6 17 0 15,-5 15 0-15,-2 23 0 16,3 22 0-1,-3 28 0-15,0 21 0 16,1 24 0-16,-1 11 0 16,-6 8 0-16,0 1 0 0,-2-3 0 15,-2-9 0 1,2-10 0-16,7-17 0 16,-2-19 0-16,12-18 0 15,5-14 0-15,7-17-15 16,2-12-164-16,0-12-73 15,-7-14-6-15,-8-11 7 16,-8-6 91 0,-16-8 153-16,-4-2 7 0,-13 4 0 15,-3 5 0-15,-3 6 13 16,8 5 158 0,13 7 76-16,18 3 11 15,27 1 0-15,28 6-92 16,24 2-358-16,15 0-189 15,33 3-514-15,-21 0-652 16,-5 0 115-16,-6-6 101 16</inkml:trace>
  <inkml:trace contextRef="#ctx0" brushRef="#br1" timeOffset="98921.06">18934 15766 6063 0,'0'-9'225'15,"2"2"3"-15,-2 5 3 16,1 12 2-16,-4 17 3 16,-1 19 4-16,-6 13 1 15,-2 10 4-15,-5 6 4 16,2-2-249-16,0 0 0 31,7-2 0-31,4-7 0 0,7-8 0 16,4-10 0-16,16-12 0 15,9-13 0-15,13-7-345 16,8-10-296-16,-1-11-1035 16,-8-15 134-1,-9-9 115-15</inkml:trace>
  <inkml:trace contextRef="#ctx0" brushRef="#br1" timeOffset="99671.9">18745 16121 4989 0,'-16'-5'238'0,"1"2"34"16,6-1 52-16,4 2 6 16,27 0 5-1,11 4 8-15,11-2 4 16,7-2 6-16,4-1 9 15,-3-5-210-15,-7-2-62 16,-10-8-34-16,-8-3-56 16,-5-6 0-16,-5-5 0 15,-3 0 0-15,-3 0 0 16,-3 1 0-16,-1 7 0 16,-5 9 0-1,1 8 0-15,-2 9 0 0,2 17 0 16,0 12 0-1,-1 12 0-15,-1 9 0 16,-1 8 0-16,-1-3 0 16,-1-3 0-16,1-12 0 15,1-6 0-15,-2-11 0 16,4-8 0-16,2-10 0 16,8-4 0-16,6-10 0 15,7-8 0-15,7-5 0 16,2-5 0-16,-2-2 0 15,-5 7 0-15,-4 7 0 16,-6 7 0 0,-9 5 0-16,1 9 0 15,-3 4 0-15,2 4 0 16,2 4 0-16,3 1 0 16,7-2 0-16,2-4 0 15,6-5 0-15,2-4 0 16,2-6 0-16,0-5 0 15,-5-6 0 1,-2-5 0-16,-4-6 0 0,-8-5 0 31,-2-5 0-31,-5 3 0 0,-3 0 0 16,-4 6 0-16,-2 7 0 16,-8 6 0-16,-4 6 0 15,-5 8 0-15,-5 10 0 16,-2 8 0-16,7 13 0 15,1 7 0-15,12 5 0 16,2 2 0-16,7-3 0 16,6-5 0-1,11-6 0-15,3-6 0 16,10-10-312-16,9-7-223 16,-1-57-1177-16,-4 38 138 15,-3-12 120-15,-4-6 106 16</inkml:trace>
  <inkml:trace contextRef="#ctx0" brushRef="#br1" timeOffset="100289.67">19887 16197 5276 0,'7'-8'277'0,"7"-1"23"16,4 2 3-16,5 2 6 16,-1 7 6-16,3 11 3 15,-5 6 6-15,-3 6 6 16,-4 7 5-1,-9 6-253 1,-1-3-60-16,-6-4-22 0,-2-5 0 16,0-6 0-16,4-6 0 15,-5-7 0-15,6-4 0 16,0-9 0 0,0-9 0-16,3-9 0 0,4-10 0 15,5-7 0-15,8-2-317 16,7 5-189-1,11 4-314-15,-2-7-683 16,-1 28 108-16,-25 6 96 16,20 9 4859-16,-8 11-4031 15,2 21 159-15,-1-17 91 16,18 4 197-16,-25-5 24 16,-5-5 0-16,5-4 270 15,3-4 182-15,6-3 329 16,5-2-212-16,3-4-289 15,2-4-206-15,-6-6-118 16,-6-2-222-16,-7-4-17 16,-9 3 37-16,-13 2 145 15,-7 4 101 1,-13 8 0-16,-6 2 82 16,-7 10 137-16,-4 8 48 15,4 9 21-15,6 8 9 16,8 8-2-16,12 5-32 15,9 0-152-15,4-6-111 16,12-3 0-16,6-5 0 16,10-10 0-16,9-6-365 15,64-8-590-15,-44-4-572 16,5-10 111 0</inkml:trace>
  <inkml:trace contextRef="#ctx0" brushRef="#br1" timeOffset="100789.21">21695 16319 8044 0,'0'0'16'16,"3"0"0"-16,-3 0 0 16,1 0 0-1,5 0 1-15,5 0-1 0,4 0 0 16,6-6 0-16,3-4 2 15,1-5-18-15,-4-7 0 16,-5-6 0-16,-4-5 0 16,-7-1 0-16,-3 0 0 15,-12 4 0-15,-8 6 0 16,-10 6 0 0,-11 10 0-1,-10 4 0-15,-3 12 0 0,1 8 0 16,5 10 0-16,7 11 0 15,13 9 0-15,13 4 0 16,11 2 0-16,15-2 0 16,15 0 0-16,7-11 0 15,8-5 0-15,10-9-292 16,2-9-209 0,-2-12-1226-16,-6-4 141 0,-8-7 122 15,-12-9 107 1</inkml:trace>
  <inkml:trace contextRef="#ctx0" brushRef="#br1" timeOffset="101416.67">21923 16227 4013 0,'12'-5'114'0,"7"-1"40"16,5 2 114-16,6 0 129 15,-2 4 11-15,-2 7 9 16,0 5 10-16,-3 8 8 15,-7 4 11-15,-6 10-99 16,-6 1-21-16,-8 1-43 16,-3-4-131-1,-5-5-148-15,1-3-4 16,-2-8 0-16,3-7 0 16,2-6 0-16,6-3 0 15,0-10 0-15,2-8 0 16,6-8 0-16,7-10 0 15,7-4 0-15,6-2 0 16,4 4 0-16,-4 8 0 16,-5 10 0-16,-7 8 0 15,-5 8 0-15,-8 5 0 16,2 13 0 0,-3 7 0-16,0 8 0 15,0 4 0-15,0 5 0 16,2-5 0-16,-2-6 0 15,4-7 0-15,7-6-40 16,5-7-215 0,6-4-42-16,5-6-8 0,4-8 4 15,-1-5 3 1,0-7 21-16,-1-2 85 0,-4 3 192 16,-8 3 0-16,-3 6 35 31,-8 5 199-31,-4 6 48 0,-2 12 14 15,0 5 6-15,-2 5 8 32,1 6-14-32,1 3-86 0,-2-1-210 0,1-6-146 15,1-5-258-15,3-7-1387 16,4-5 150-16,3-9 130 16,3-7 113-16</inkml:trace>
  <inkml:trace contextRef="#ctx0" brushRef="#br1" timeOffset="101570.05">22655 16073 5274 0,'0'-3'-187'16,"12"0"-378"-16,-12 2-431 16,-1 2 50-16,4 5 46 15,-2 9 42-15</inkml:trace>
  <inkml:trace contextRef="#ctx0" brushRef="#br1" timeOffset="101917">22709 16290 4426 0,'17'-2'90'0,"5"-2"30"16,7-4 39-16,5-7 11 16,-3-3 5-16,-1-6 4 15,-3-5-8-15,-5 3-5 16,-4 2 1-1,-11 7-93-15,-6 3-10 16,-8 7-37-16,-9 5-40 16,-6 4-20-16,-1 5-19 15,0 11-13-15,7 6 7 16,8 8 5-16,9 7 10 16,9 5 26-16,5 3 30 31,3-2 88-31,-1-1 69 0,-3-2 62 0,-8-6 19 15,-8-4 15-15,-12-5 8 16,-5-3 6 0,-10-6-9-16,0-4-211 15,2-4-167 1,7-8-344-16,10-4-1174 0,5-8 126 16,5-12 110-1,9-13 96-15</inkml:trace>
  <inkml:trace contextRef="#ctx0" brushRef="#br1" timeOffset="102207.72">23281 15734 5488 0,'1'-13'282'0,"2"0"4"15,0 7 6-15,0 5 3 16,-3 15 5-16,0 22 5 15,-3 15 4-15,0 8 4 16,-3 11 8-16,-4 6-321 16,-1 0 0-16,2-2 0 15,0-4 0-15,2-4 0 16,5-6 0-16,0-9 0 16,2-11 0-16,-1-9 0 15,6-11-301-15,4-7-236 16,2-49-1178-16,0 29 140 15,3-7 120-15,-7-14 106 16</inkml:trace>
  <inkml:trace contextRef="#ctx0" brushRef="#br1" timeOffset="102358.58">23126 16202 5367 0,'-4'-12'294'15,"0"1"6"-15,1 0 2 16,3-3 7-16,13 7 4 15,10 4 5-15,12-1-211 16,8 3-224 0,10 0-1555-16,-2 1 132 0,-2 0 115 15</inkml:trace>
  <inkml:trace contextRef="#ctx0" brushRef="#br1" timeOffset="102726.23">23740 16107 5218 0,'10'-9'307'0,"3"-3"5"16,-4-1 5-16,1-3 5 15,-7 4 5-15,-7 4 7 16,-7 1 4-16,-7 4 6 16,-11 2 8-16,-7 1-332 15,-3 6-20 1,1 5 0-16,8 5 0 15,8 8 0-15,12 6 0 16,4 6 0-16,10 5 0 16,7 1 0-16,2 3 0 15,4 0 0 1,-2-1 0-16,-4-5 0 0,-5-1 0 16,-5-9 0-16,-2-6 0 15,-5-5 0-15,-4-5 0 16,0-7-295-16,1-2-205 15,-1-12-1227 1,6 2 141-16,4-11 122 0</inkml:trace>
  <inkml:trace contextRef="#ctx0" brushRef="#br1" timeOffset="102928.04">23743 16160 6051 0,'-4'1'227'15,"-11"9"2"-15,-8 8 3 16,-17 9 2-16,-12 10 4 16,-17 11 2-1,-7 2 4-15,-2-1 1 0,8-1 6 16,7-7-251 0,17-8-300-16,20-7-355 15,13-8-1029-15,13-10 135 16,18-8 116-16,9-9 103 15</inkml:trace>
  <inkml:trace contextRef="#ctx0" brushRef="#br1" timeOffset="104575.98">24755 16130 5527 0,'3'-5'278'0,"0"1"5"16,2-2 4-1,-3 2 4-15,1 6 4 0,-3 7 6 0,2 7 3 16,-2 7 5-1,0 6 7-15,0 3-316 0,-2 1 0 16,1-2 0 0,-1-6 0-16,1-4 0 15,-1-6 0 1,0-5 0-16,2-5 0 0,0-2 0 16,2-5 0-1,6-4 0-15,9-8 0 0,4-7 0 16,8-3 0-16,5-4 0 15,-3 5 0-15,-2 3 0 16,-10 8 0-16,-2 2 0 16,-6 8 0-1,-3 2 0-15,-2 9 0 16,-2 6 0-16,-2 5 0 16,-2 3 0-1,0 4 0-15,0-5 0 0,0 0 0 16,0-5 0-16,0-4 0 15,0-7 0-15,0 0 0 16,1-5 0-16,4-2 0 16,3-9 0-1,8-4 0-15,6-7 0 16,8-10 0-16,6-3 0 16,1 0 0-16,-1 6 0 15,-5 4 0-15,-6 9 0 16,-5 9 0-16,-6 6 0 15,-6 9 0 1,-5 10 0-16,1 11 0 16,-4 3 0-16,-2 7 0 0,2 1 0 15,2-6 0-15,-2-8 0 16,0-2 0 0,-2-9 0-16,2-6 0 0,0-5-100 15,4-2-259 16,8-3-216-31,3-19-1087 0,6 2 131 0,8-6 114 16,0-7 100-16</inkml:trace>
  <inkml:trace contextRef="#ctx0" brushRef="#br1" timeOffset="104942.64">25563 16216 3265 0,'4'-14'350'0,"2"-1"118"16,-3-1 14-16,2-1 11 15,-5 7 13-15,0 7 14 16,-2 6 15-1,-6 4 13-15,-5 9 17 0,-1 7-248 16,-7 9-175 0,4 7-142-16,4 3 0 15,2 0 0-15,8 1 0 16,1-6 0-16,7-5 0 16,6-3 0-16,4-10 0 0,6-6 0 15,8-9 0 1,-1-2 0-16,-2-8 0 15,-4-10 0-15,-5-3 0 16,-7-10 0-16,-6-9 0 16,-1-1 0-1,-6 0 0-15,-1 6 0 0,-3 5 0 16,-3 8 0 0,-6 6 0-16,0 5-270 0,0 5-141 15,3 1-204 1,1-30-979-16,8 26 122 15,2-1 105-15,4-1 94 16</inkml:trace>
  <inkml:trace contextRef="#ctx0" brushRef="#br1" timeOffset="105233.4">25704 16176 3322 0,'20'0'199'0,"7"1"34"16,3 5 78-16,1 5 100 15,-10 4 68 1,-8 8 13-16,-7 4 12 0,-3 4 14 15,-1-2 13 1,-9-1-175-16,0-5-49 0,3-5-33 16,-2-8-91-1,3-3-112-15,1-4-71 16,2-3 0-16,2-6 0 16,3-8 0-16,6-8 0 15,4-6 0-15,7-8 0 16,1 0 0-16,2 4-242 15,2 6-268 1,0-31-1228 0,0 41 142-16,-3 6 124 0,5 6 108 15</inkml:trace>
  <inkml:trace contextRef="#ctx0" brushRef="#br1" timeOffset="105564.85">26163 16313 4221 0,'6'6'230'0,"-1"-2"25"16,6 0 8-1,11 1 1-15,6-3 1 16,7-4-18-16,1-4-66 16,2-3-28-16,-7-3-21 15,-6-7-180 1,-9-1-76-16,-9 1-15 0,-7 2 38 16,-11 3 146-1,-14 7 92-15,-8 6 23 16,-9 5 70-16,-6 14 36 15,4 7 23-15,8 10 13 16,15 7 3-16,9 3-4 16,17 4-44-16,15-4-157 15,14-5-100-15,8-4-111 16,12-9-328-16,4-13-1352 16,1-5 150-16,0-5 130 15,-1-11 113-15</inkml:trace>
  <inkml:trace contextRef="#ctx0" brushRef="#br1" timeOffset="106407.78">27252 15847 5629 0,'0'-6'268'16,"0"6"5"-16,0 3 3 15,-3 10 4-15,-3 17 5 16,-8 14 3 0,1 12 5-16,-5 10 4 15,0 3 5-15,2-2-302 16,7-3 0-16,3 0 0 15,1-5 0-15,10-5 0 16,6-5 0-16,6-9 0 16,6-11 0-16,10-6-99 15,6-10-286-15,4-7-413 16,-8-6-799-16,-3-10 122 16,-7-12 106-16,-8-10 94 15</inkml:trace>
  <inkml:trace contextRef="#ctx0" brushRef="#br1" timeOffset="107891.11">27103 16175 4280 0,'-13'-7'203'16,"-1"-1"59"0,5 1 62-16,-1 1 64 0,23 3 8 15,10 3 8-15,6 0 8 16,7 0 8-16,6-3 10 15,-1-1-159-15,-5-4-71 16,-7-6-65 0,-5-3-69-16,-4-4-66 0,-3-4 0 15,-4-1 0-15,-2-1 0 16,-2 3 0-16,-4 4 0 16,-1 6 0-16,-2 7 0 15,-2 5 0 1,0 8 0-1,0 11 0-15,-4 12 0 0,-1 13 0 16,-6 9 0-16,-4 7 0 16,-2 0 0-16,4-8 0 15,-3-5 0-15,7-8 0 16,3-11 0-16,3-8 0 16,3-7 0-1,0-6 0-15,5-5 0 16,8-5 0-16,5-8 0 0,7-6 0 15,5-4 0-15,-2 1 0 16,-2 2 0 0,-9 7 0-16,-3 5 0 15,-6 5 0-15,-5 6 0 16,1 5 0 0,3 8 0-16,3 1 0 0,3 6 0 15,5 2 0 1,5-3 0-16,5-5 0 15,8-2 0-15,7-3 0 0,-1-6 0 16,2-2 0 0,-5-2 0-16,-7-2 0 0,0-4 0 15,-10-2 0-15,-2-1 0 16,-6-1 0 0,1-2 0-1,-3 1 0-15,-1-3 0 0,-1-2 0 16,4-2 0-16,-4-1 0 15,0-4 0-15,2 2 0 16,-3-1 0-16,-2 2 0 16,0 1 0-1,-5 3 0-15,0 2 0 0,-2 1 0 16,0 3 0-16,-2 1 0 16,-4-1 0-16,-4 4 0 15,-3 0 0 1,-8 1 0-16,-2 3 0 15,-6 3 0-15,0 5 0 16,-2 7 0-16,1 4 0 16,4 14 0-16,7-1 0 15,4 3 0-15,10-2 0 16,5-1 0 0,8-8 0-16,7-1 0 0,8-6 0 15,3-6 0-15,6-4 0 16,1-5 0-1,-3-4 0-15,0-6 0 16,-2-3 0-16,-6-1 0 16,-1-5 0-16,-8 5 0 15,-4 0 0-15,-6 5 0 16,-1 5 0-16,-2 2 0 16,-2 6 0-16,2 5 0 15,0 5 0-15,0 2 0 16,-3 5 0-16,1-4-270 15,2 0-105-15,0-4-119 16,3-4-180-16,9-8-785 16,-3-9 103-1,-4 12 3285-15,10-16-2640 16,5-2 117-16,-6-2 113 0,14 1 88 16,5-16 94-1,-6 10 262-15,-6 2 136 16,-6 4 208-16,-3 5 269 15,-5 7 240-15,-4-2-105 16,-1 10-74-16,-1 6-93 16,-1 2-74-16,0 2-100 15,0 3-59-15,0-4-60 16,0-4-129 0,0-2-122-16,0-4 0 0,0-5 0 15,2 0 0-15,6-3 0 16,7-7 0-1,5-6 0-15,10-6 0 16,8-11 0-16,2-4 0 16,1-2 0-16,-1 3 0 15,-7 7 0-15,-9 10 0 16,-9 8 0-16,-6 7 0 16,-6 13 0-16,-2 11 0 15,-1 11 0-15,0 11 0 16,2 7 0-16,-1 2 0 15,6-1 0-15,1-3 0 16,5-6 0 0,5-7 0-16,8-9-107 15,5-3-347-15,3-23-1097 16,7 4 113-16,2-8 101 16</inkml:trace>
  <inkml:trace contextRef="#ctx0" brushRef="#br1" timeOffset="109402.63">29347 16144 5316 0,'0'-5'299'16,"0"1"5"-16,2 0 5 0,-2 2 5 15,-8 6 5-15,-4 8 5 16,-3 9 6-16,-2 7 5 15,-2 8 6 1,4 4-341-16,10-1 0 0,2 0 0 16,3-3 0-1,8-5 0-15,7-5 0 16,8-6 0-16,7-2 0 16,9-10 0-16,2-2 0 15,-2-5 0-15,-5-6 0 16,-2-8 0-16,-3-4 0 15,-6-11 0-15,-1-7 0 16,-8-8 0-16,-4-5 0 16,-5-2 0-16,-8 0 0 15,-12 1 0-15,-8 5 0 16,-8 5 0-16,-10 7 0 16,-2 7 0-1,-2 9 0 1,7 10 0-16,5 2 0 0,9 12 0 15,8 9 0 1,9 4 0-16,8 4 0 0,9 6 0 16,8-1 0-16,9-3 0 15,6-3 0-15,7-4 0 16,2-5 0-16,-1-6 0 16,-1-4 0-16,-5-5 0 15,-2 0 0-15,-4-5 0 16,-6 0 0-16,-3 2 0 15,-4-1 0 1,-4 2 0-16,-6 1 0 16,-1 1 0-16,2 3 0 15,-4 4 0-15,-1 3 0 16,-1 4 0-16,1 4 0 16,-4-2 0-16,2 0 0 15,0 0 0-15,2-3 0 16,-1-3 0-1,1-1 0-15,2-5 0 0,5-2 0 16,6-1 0-16,7-4 0 16,4-8 0-16,5-1 0 15,-2 0 0 1,1-1 0-16,-6 0 0 16,-7 6 0-16,-6 0 0 15,-5 6 0-15,-5 0 0 16,-2 7 0-16,1 4 0 15,0 10 0-15,1 2 0 16,-1 3 0-16,0 4 0 16,3-2 0-1,7-2 0-15,3-3 0 0,6-5 0 16,8-5 0-16,3-4 0 16,5-2 0-1,3-5 0-15,1-1 0 16,-2-4 0-16,1-7 0 15,-2-8 0-15,-2-7 0 16,1-7 0-16,-3-4 0 16,-6-1 0-16,-8 5 0 15,-10 2 0-15,-8 8 0 16,-14 7 0 0,-11 7 0-16,-10 6 0 0,-2 7 0 15,-8 11 0 1,3 12 0-16,6 9 0 15,12 8 0-15,9 6 0 16,11-1 0-16,14 1 0 16,14-5 0-16,8-2 0 15,9-7 0 1,10-5 0-16,-2-6-354 0,55-8-1491 16,-57-9 159-16,-3-6 136 15</inkml:trace>
  <inkml:trace contextRef="#ctx0" brushRef="#br1" timeOffset="110678.97">31229 16270 8128 0,'3'1'8'0,"0"12"-2"16,-2 12 1-16,-2 14 0 15,-5 13 0-15,-11 13-1 16,1 5 2-16,-6-2-2 16,2-4 2-16,-3-6-8 15,4-11 0-15,3-10 0 16,3-11-268-16,6-8-290 16,1-13-1160-1,3-6 140 1,1-13 121-16,2-9 105 0</inkml:trace>
  <inkml:trace contextRef="#ctx0" brushRef="#br1" timeOffset="110926.73">31315 16205 4618 0,'29'-22'280'16,"10"0"69"-16,9-1 6 15,6 1 7-15,-13 13 7 31,-8 17 7-31,-8 12 7 0,-15 13 7 16,-10 10 10-16,-16 9-166 16,-15 4-159-16,-11-2-75 15,-9-4 0-15,-6-8 0 0,1-6 0 16,7-9 0 0,10-7-259-16,12-5-251 0,15-15-1223 15,8 2 141 1,18-6 124-16,17-4 106 15</inkml:trace>
  <inkml:trace contextRef="#ctx0" brushRef="#br1" timeOffset="111373.8">31919 16369 5648 0,'0'-12'267'16,"-3"-1"3"-16,-7-2 5 15,-11 1 3-15,-7 8 4 16,-12 10 4 0,-5 5 5-16,-1 9 3 15,7 8 6-15,5 4-300 16,11 3 0-16,10-1 0 16,8-4 0-16,3-5 0 15,9-3 0-15,8-5 0 16,6-7 0-16,5-2 0 15,9-5 0-15,1-4 0 16,2-5 0-16,-2-3 0 16,-1-2 0-1,-8-1 0-15,-8 3 0 16,-9 3 0-16,-7 5 0 16,-2 3 0-16,-2 6 0 15,1 5 0-15,0 5 0 16,0 3 0-16,-3 5 0 15,-2-1 0-15,3-4 0 16,-3-3-274-16,4-3-178 16,43-7-1292-16,-42-3 143 15,1-5 124-15,1-5 108 16</inkml:trace>
  <inkml:trace contextRef="#ctx0" brushRef="#br1" timeOffset="111674.05">32087 16409 4580 0,'13'-9'359'16,"2"2"7"-16,3 2 8 16,1 2 7-16,-12 11 7 15,-4 12 9-15,-2 5 7 16,-4 1 9-16,-1 5 9 16,-3-4-315-16,1-5-107 15,-3-4 0-15,2-6 0 16,6-3 0-1,1-6 0-15,0-1 0 0,1-6 0 16,6-4 0 0,3-6 0-16,6-9 0 15,4-4 0-15,2-2 0 16,-2 0-32-16,-1 6-314 16,3 7-301-16,-5 3-1018 15,3 0 132-15,3 4 113 16,4-1 102-16</inkml:trace>
  <inkml:trace contextRef="#ctx0" brushRef="#br1" timeOffset="112008.77">32627 16325 4336 0,'0'-6'272'0,"1"-4"30"16,-2 0 20-1,-4-1 15-15,-6 4 16 0,-6 3 26 16,-5 3 25-1,-9 1 18-15,0 4 9 16,0 6-224-16,4 7-89 16,7 8-30-16,8 6-16 15,8 6-10-15,4 6-13 16,8 1-21-16,7 1-19 16,5 2-9-16,0-5 0 15,-1-1 0-15,-7-9 0 16,-7-4 0-16,-5-7 0 31,-9-8 0-15,-6-6 0-16,-4-5-78 0,-3 0-227 0,-2-4-188 15,10-7-1212-15,-1-3 138 16,8-10 119-16,5-10 105 16</inkml:trace>
  <inkml:trace contextRef="#ctx0" brushRef="#br1" timeOffset="112208.58">32617 16409 5201 0,'-6'0'307'16,"-5"2"4"-16,-10 4 5 15,-12 6 6-15,-10 4 5 16,-8 6 5 0,-4 2 8-16,2 3 4 0,6-2 5 15,9-2-307 1,11-1-471-16,13-8-1396 15,10-1 157-15,11-5 134 16,15-2 116-16</inkml:trace>
  <inkml:trace contextRef="#ctx0" brushRef="#br1" timeOffset="112535.28">33006 16509 3422 0,'15'-26'196'16,"-1"-5"53"0,-5-4 180-16,-6-2 34 0,-30 16 13 15,-15 12 10-15,-15 7 12 16,-8 11 14 0,-4 10 14-16,7 9-168 15,13 8-55-15,21 8-60 16,20 6-213-16,24 0-30 15,22 0 0-15,16-1 0 16,10-9 0-16,9-5 0 16,-3-6 0-1,-10-7 0-15,-11-5-68 0,-17-7-233 16,-17-3-184 0,62-5-1226-16,-92 0 139 0,-16-5 120 15,-14-5 104-15</inkml:trace>
  <inkml:trace contextRef="#ctx0" brushRef="#br1" timeOffset="114041.63">18673 16983 5097 0,'7'-20'321'0,"-3"0"5"16,1-1 4-16,-1 1 8 16,-4 12 5-16,0 11 6 15,0 9 6 1,0 15 8-16,0 14 6 16,-1 13-369-16,-7 12 0 15,0 3 0-15,-4 5 0 0,0-3 0 31,6-5 0-31,3-2 0 0,3-4 0 16,8-12 0-16,7-8 0 16,6-12 0-16,8-8 0 15,9-12-20-15,2-5-351 32,18-4-449-32,-20-12-795 0,-10-5 123 0,-6-8 110 15,-12-10 95 1</inkml:trace>
  <inkml:trace contextRef="#ctx0" brushRef="#br1" timeOffset="114256.69">18465 17307 5187 0,'-19'-4'311'16,"3"-1"4"0,5 0 5-16,6-3 6 15,33 0 5-15,18 1 6 16,15-5 6-1,9 1 6-15,3 0 6 16,-11 0-338-16,-13 5-245 16,-18 2-136-16,-10 2-202 15,-10-6-1063-15,-7 8 125 16,-2 0 112-16,-2 2 96 16</inkml:trace>
  <inkml:trace contextRef="#ctx0" brushRef="#br1" timeOffset="114579.92">18872 17284 4620 0,'3'0'314'0,"4"-1"41"15,7 1 9-15,7 0 5 16,2 6 7-16,4 3 8 16,1 6 8-16,-4 9 8 15,-6 3 7 1,-4 3-241-16,-7-2-122 15,-4 1-44-15,-1-9 0 16,-4-1 0-16,1-7 0 16,-2-5 0-16,-2-3 0 15,0-2 0-15,1-8 0 16,1-8 0-16,1-7 0 16,4-4 0-1,2-9 0-15,7-2-216 16,5 4-254-16,7-3-1286 0,6 10 146 15,-3 4 125 1,2 7 110-16</inkml:trace>
  <inkml:trace contextRef="#ctx0" brushRef="#br1" timeOffset="115135.91">19292 17352 5418 0,'4'8'289'0,"1"2"5"15,-1 0 4-15,5 0 5 16,4-2 5-16,1-7 4 15,8 1 6-15,1-2 4 16,0-4 7-16,-1-3-329 16,-6-3 0-16,-6 1 0 15,-6-1 0 1,-4 2 0-16,-9 3 0 16,-6 2 0-16,-7 2 0 15,-4 2 0-15,-4 6 0 16,1 5 0-16,4 4 0 15,8 9 0-15,10 5 0 16,5 2 0 0,13 3 0-16,7-1 0 0,11-1 0 15,6-6 0-15,14-8 0 16,4-7 0-16,8-8 0 16,4-4 0-16,1-5 0 15,-4-6 0 1,-8-7 0-16,-7-5 0 15,-12-9 0-15,-9-4 0 0,-8-3 0 32,-10 3 0-32,-5 6 0 15,-9 5 0-15,-11 10 0 16,-9 8 0-16,-6 7 0 16,-5 11 0-16,3 13 0 0,7 9 0 15,10 11 0 1,11 7 0-16,6 2 0 15,13-3 0-15,9-3 0 0,9-11 0 16,13-8 0 0,13-8-23-16,8-12-385 15,11-5-1416-15,9-6 156 16,9-5 134-16,5-5 116 16</inkml:trace>
  <inkml:trace contextRef="#ctx0" brushRef="#br1" timeOffset="115856.28">21422 17051 4975 0,'2'-10'333'0,"-2"2"4"16,0 1 8-16,-2 2 4 16,-3 13 8-16,-4 19 6 15,-1 14 7 1,-3 15 7-16,1 14 8 16,-1 9-385-16,2-2 0 15,2-1 0-15,2-3 0 16,2-8 0-16,-2-6 0 15,2-12 0-15,-4-8-289 16,-3-12-354 0,-8-12-1047-16,-6-9 135 0,-7-8 117 15</inkml:trace>
  <inkml:trace contextRef="#ctx0" brushRef="#br1" timeOffset="116412.76">21054 17558 5299 0,'22'-18'197'15,"18"-7"5"-15,15-4 81 16,23-4 13-16,6 8 5 0,-2 6 4 16,-2 5 7-1,-11 6 3-15,-14 1 5 16,-16 4-171-16,-13 2-48 16,-15 1-2-16,-5 0-87 15,-5 0-12-15,-1 0 0 16,0-1 0-16,3 1 0 15,2 0 0-15,-4 0 0 16,2 1 0 0,-1-1 0-16,-2 3 0 15,0 1 0 1,0 0 0-16,0 0 0 0,-2 4 0 16,-2 5 0-16,-5 3 0 15,-4 7 0 1,-1 3 0-16,-4 6 0 0,4 4 0 15,2 2 0-15,7-2 0 16,3-4 0-16,4-6 0 16,6-6 0-16,11-6 0 15,5-9 0 1,8-4 0-16,6-5 0 16,-3-6 0-16,-4-6 0 15,-3-7 0-15,-8-8 0 16,-7-3 0-16,-6-2 0 15,-3 3 0-15,-8 4 0 16,-4 5 0-16,-6 5 0 16,-6 4 0-16,-4 4 0 15,-2 5-330-15,5 2-236 16,4-21-1133-16,8 21 136 16,5 1 118-1,6 0 105-15</inkml:trace>
  <inkml:trace contextRef="#ctx0" brushRef="#br1" timeOffset="116721.03">21864 17419 4226 0,'16'-3'388'16,"7"0"9"-16,6 2 8 15,4 0 9-15,-4 7 8 16,-1 7 11-16,-4 6 8 16,-2 6 10-16,-5 7 11 15,-6 0-310-15,-6-4-152 16,-2-5 0-16,-3-5 0 15,-2-8 0 1,2-2 0-16,2-6 0 0,-2-2 0 16,1-8 0-1,7-8 0-15,5-6 0 16,8-8 0-16,7-6 0 16,2-2 0-16,3 5-356 15,3 5-1488-15,1 5 159 16,1 2 136-16,3 5 119 15</inkml:trace>
  <inkml:trace contextRef="#ctx0" brushRef="#br1" timeOffset="117429.51">23155 17426 6335 0,'2'-4'198'16,"2"2"1"-16,-2-1 3 0,0 8 2 15,-2 11 2-15,-1 7 2 16,-5 6 3-16,2 5 1 15,-4-1 4-15,2-7-216 16,1-5 0-16,2-6 0 16,3-5 0-16,0-5 0 15,6-4 0 1,8-2 0-16,5-7 0 16,10-3 0-16,7-1 0 15,2-1 0-15,-2 0 0 16,-4 7 0-16,-7 4 0 15,-4 3 0-15,-4 5 0 16,-7 6 0-16,0 4 0 16,-3 3 0-16,1 2 0 15,1-4 0 1,5-2 0-16,3-7 0 0,8-2 0 16,4-3 0-1,1-6 0-15,0-7 0 16,-2-3 0-16,-4-9 0 15,-6-8 0-15,-4-5 0 16,-8-4 0-16,-3 1 0 16,-6 5 0-16,-6 3 0 15,-7 9-34-15,0 5-393 16,-5 3-1389-16,2 10 155 16,4-1 132-16,8 4 117 15</inkml:trace>
  <inkml:trace contextRef="#ctx0" brushRef="#br1" timeOffset="117718.24">24273 17494 7181 0,'13'0'110'15,"0"1"0"-15,3 5 1 16,0 2 0-16,-10 9 1 16,-3 6 1-1,-2 5 0-15,-5 2 1 16,-2 0 2-16,-2-2-116 15,-3-4 0-15,2-7-476 16,2-8-1336 0,4-5 153-16,3-6 134 0</inkml:trace>
  <inkml:trace contextRef="#ctx0" brushRef="#br1" timeOffset="118053.93">24280 17327 4358 0,'15'-10'179'0,"1"0"102"16,2-7 78-1,4-4 21-15,-12 1 7 16,-4 1 9-16,-3-2 8 16,-2 6 7-16,-5 0 11 15,-6 2-147 1,-9 4-56-16,-3 3-117 16,-7 3-84-16,0 8-309 15,9 4-213-15,12-1-1223 0,5 6 141 16,14 3 122-1</inkml:trace>
  <inkml:trace contextRef="#ctx0" brushRef="#br1" timeOffset="118409.14">24526 17372 5120 0,'13'19'318'0,"0"6"5"16,0 8 7 0,-5 5 5-16,-6-6 5 15,-7-2 7-15,1-5 5 16,-3-6 7-16,4-4 8 15,-3-6-367 1,5-4 0-16,1-2 0 16,7-9 0-16,10-6 0 0,8-7 0 15,10-6 0 1,7-5 0-16,1 0 0 0,-3 7 0 16,-4 5 0-16,-7 10 0 15,-7 7 0 1,-6 9 0-16,-5 11 0 15,-5 8 0 1,-2 7 0-16,-4 8 0 0,0-3 0 16,0-3 0-1,0-1 0-15,0-8-275 0,3-6-313 16,2-5-1120 0,4-10 138-16,3-6 120 0,6-8 104 15</inkml:trace>
  <inkml:trace contextRef="#ctx0" brushRef="#br1" timeOffset="119168.06">26081 17257 5574 0,'5'-24'275'15,"-1"-6"2"-15,-1-3 5 16,1-3 4 0,-13 8 5-16,-6 9 3 15,-10 9 5-15,-11 6 5 16,-14 11 5-16,-8 15-309 15,-5 12 0 1,0 11 0-16,5 12 0 0,2 5 0 16,13 5 0-16,11-2 0 15,14 2 0-15,10-5 0 16,12-8 0-16,12-6 0 16,6-12 0-16,7-9 0 15,5-13 0 1,2-9 0-16,0-6 0 15,-7-8 0-15,-2-6 0 16,-3-8 0-16,-1-3 0 16,-2-4 0-16,1 2 0 15,-6 4 0-15,2 5 0 16,-3 3 0-16,1 6 0 16,0 4 0-1,-2 4 0-15,3 4 0 0,1 9 0 16,-2 7 0-16,-2 11 0 15,-1 9 0-15,-9 7 0 16,-2 2 0 0,-2 1 0-16,-6-5 0 0,1-5 0 15,-5-5 0-15,0-9-242 16,33-6-591 0,-28-9-819-16,7-4 129 15,9-10 114-15</inkml:trace>
  <inkml:trace contextRef="#ctx0" brushRef="#br1" timeOffset="119317.92">26349 17865 8191 0,'0'-2'0'0,"0"2"0"16,-5-1 0-16,0-3-147 16,-5-3-1754-1,-4-6 168-15,-6-3 144 0,-5-7 125 16</inkml:trace>
  <inkml:trace contextRef="#ctx0" brushRef="#br1" timeOffset="122388.65">24587 8878 4314 0,'-6'5'64'0,"3"-2"29"0,-2 0 33 15,2-1 112 1,5-1 101-16,10-1 33 16,14-1 8-16,22 1 7 15,32-1 9-15,37 0-11 16,35-3-49-1,35 2-27-15,24 1-35 0,24 0-129 16,11 1-112-16,2 1-33 16,-11-2 0-16,-14-2 0 15,-26 2 0 1,-29-5 0-16,-34-2 0 0,-36-4 0 16,-31 3 0-1,-31-2 0-15,-16 3 0 16,-15 1 0-16,-3 5 0 15,-9-2 0-15,-9 2 0 16,-9 0-30-16,-15 2-258 16,-11 0-153-16,35 4-436 15,-57 2-628 1,-6 1 109-16,-9-1 96 0,-7 6 85 16</inkml:trace>
  <inkml:trace contextRef="#ctx0" brushRef="#br1" timeOffset="122722.45">24905 9023 4255 0,'-23'0'109'16,"2"0"32"-16,9 0 68 16,31 5 89-16,65 0 77 15,51 4 14-15,49 7 8 16,41 0 8-16,19 0 8 15,3 4-69-15,-13-6-44 16,-23-3-33 0,-25-4-77-16,-35-3-99 0,-34-4-83 15,-34-3-8 1,-32-1 0-16,-22-4 0 16,-17 0 0-16,-10-3 0 15,-2 0 0-15,-2 3 0 16,2 1-128-16,0 3-226 15,2 3-428-15,-2-1-819 16,2 0 122-16,0-7 106 16,-2-3 95-16</inkml:trace>
  <inkml:trace contextRef="#ctx0" brushRef="#br1" timeOffset="126449.93">23899 11029 5534 0,'0'0'270'0,"7"-1"6"0,21-1 4 16,26-3 3-16,35-2 5 16,33-2 4-16,34-3 4 15,16 2 5-15,7 1 5 0,-1 2-241 16,-2 2-65 0,-11 5 0-16,-12-3 0 0,-15 2 0 15,-28 1 0 1,-23-3 0-16,-32 1 0 15,-24-1 0 1,-16 0 0-16,-11 1 0 0,-15 0 0 16,-14 2-59-1,-10 0-236-15,-15 2-156 16,-11 3-283-16,-14 0-796 0,-7 4 113 16,-8 2 97-16,-2 0 89 15</inkml:trace>
  <inkml:trace contextRef="#ctx0" brushRef="#br1" timeOffset="126716.74">23922 11229 4750 0,'-35'8'149'0,"2"0"144"16,10 1 41-16,13 2 6 15,64-4 5-15,41-4 8 16,42 0 6-1,32-3 6-15,29 3 8 16,4-2-94-16,-3-1-72 16,-12 3-163-16,-17-2-44 0,-30-2 0 15,-26-2 0 1,-31-1 0 0,-29-1 0-16,-26-3 0 15,-15-3-164-15,-9 0-292 0,3-9-1317 16,-4 2 147-16,9-4 128 15,13-2 112-15</inkml:trace>
  <inkml:trace contextRef="#ctx0" brushRef="#br1" timeOffset="144468.48">19401 11787 2192 0,'0'0'112'0,"0"-1"28"16,0 0 24-16,0-1 31 15,0 0 25-15,0-1 25 16,0 0 24 0,0 0 18-16,0 0 13 15,0 2-74-15,0-2-34 16,0 2-19-16,0 0-13 16,0 0-18-16,0-1-8 15,0 1-13-15,0 1 6 16,0-1 13-16,0 1 20 15,0 0 6-15,0-2 15 16,0 2 9-16,0 0 1 16,0 0 0-16,0-1 0 15,0 1-5-15,0 0-14 16,0 0-21-16,0 0-16 16,0 0-1-1,0 0-19-15,0 0-11 16,0 0-13-16,0 0-14 15,0 0-16-15,0 0-6 16,0 0-14-16,0 0-8 16,0 0-15-16,0 0-14 15,0-1 1-15,0 1-5 16,0 0 0-16,0 0 0 16,0-2 0-16,0 2 0 15,0 0 0 1,0 0 0-16,0 0 0 15,0 0 0-15,0 0 0 16,0 0 0-16,0 0 0 16,0 0 0-16,0 0 0 15,0 0 0 1,0 0 0-16,0 0 0 0,0 0 0 16,0 0 0-1,0 0 0-15,0 0 0 0,0 0-63 16,0 0-256-1,10 3-476-15,0 1-830 0,10-3 126 16,26-3 110-16,48-2 96 16</inkml:trace>
  <inkml:trace contextRef="#ctx0" brushRef="#br1" timeOffset="146816.55">19328 11765 2704 0,'2'-1'96'16,"-2"0"36"-16,0 0 38 15,1-1 25 1,-1 0 20-16,0 0 17 15,2 1 18-15,-2-2 14 16,0 3 11-16,0 0-68 16,0-1-22-16,0 1-32 15,0 0-36-15,0 0-20 16,0 0-11-16,0 0-13 16,0 0-15-16,0 0-12 15,0 0-4-15,1 0-1 16,1 1 14-16,0 6 33 15,4 2 34 1,2 8 24-16,0 5 12 16,1 2 7-16,1 1 11 15,1 0 5-15,0-5 9 16,-1 0-1-16,0-2-16 16,-2-3-39-16,0-1-36 15,-2-1-31-15,0-2-15 16,0-2-14-16,0 1-4 15,-1-3-3-15,-1 0-7 16,0-3 4 0,3 0 13-16,-2-1 8 15,-1 0-5-15,2-3 0 16,1 0-2-16,5 0 0 16,-2 0-5-16,7-3 0 15,0-1-4-15,6-5-10 16,6-3-11-1,5-5-12-15,6-5 0 0,11-3 0 16,3-2 0-16,4-6 0 16,6-1 0-16,-1-1 0 15,-2-2 0 1,-6 2 0-16,-5 2 0 16,-6 4 0-16,-5 4 0 15,-11 6 0-15,-4 3 0 16,-6 4 0-16,-4 1 0 15,-3 4 0-15,-1 0 0 16,-4 2 0-16,2 1 0 16,-5-1 0-16,0 3 0 15,-1 0 0-15,1 0 0 16,-2 2 0-16,1-2 0 16,-1 2 0-16,1-1 0 15,-1 1 0 1,-1 0 0-16,1-2 0 15,-1 2 0-15,0 0 0 16,0 0 0-16,0 0 0 16,0 0 0-16,0 0 0 15,0 0 0-15,0 0 0 16,0 0 0-16,0 0 0 16,0 0 0-16,0 0-354 15,12 5-579-15,-22 3-662 16,-2-1 121-1,1 4 106-15,-1 3 94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01:40.36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20893 3675 1558 0,'11'-3'120'0,"2"-3"31"16,0 0 36-16,-2-5 30 16,-8-4 17-1,-1-3 18-15,-8-3 7 0,-4-4 7 16,-6-3 10 0,-5 0-83-16,-11-1-44 0,-7 0-31 15,-8 0-39 1,-13-1-29-16,-15-1-18 15,-15 2-14-15,-12-4-5 16,-15 2-5-16,-6 0-5 16,-6 0-2-16,-2 5-1 15,-2 3-2-15,-1 4 3 16,-2 4-3-16,-7 4 0 16,-4 5-1-16,-3 4 2 15,-5 0-2-15,-1 2 1 16,-3 4 0-16,3 4 1 15,5 0 1 1,5 4-1-16,6 4 1 0,4 0 0 16,6 4 2-16,-1 0-2 15,5 4 0 1,10 6 0-16,9 2 0 16,7 8-3-16,9 3 0 15,5 4-1-15,4 4 1 16,11-4 2-16,9 1 0 15,14-2-2 1,12 0 3-16,12-2 0 0,12 0 0 16,8 5 3-16,10-1 1 15,11 2 5 1,9-1-1-16,10 1 5 16,12-3 2-16,5-2 11 15,8-1 4-15,11 3 6 16,9-2 5-16,7-1 5 15,14-1 5-15,8-2 0 16,6-4 5-16,4-2-6 16,1-5-2-16,-4-2-5 15,-3-5-2 1,2-1-6-16,-1-5-1 0,-1-1-2 16,2-4-5-16,2-4-1 15,1-2-7 1,-1 0 4-16,-1-2-3 15,-3 0-3-15,-1 0-4 16,-2-1 1-16,-3-2-4 16,0-1-2-16,2-1 0 15,3-2-3-15,-2-1 1 16,-6-3-1-16,-2-4-1 16,-9-2 0-16,-6-2 2 15,-4-3-4-15,-6 0 4 16,0-1-7-16,-2 0 3 15,-1-3-1-15,-5 1-1 16,-7-4 1-16,-5-4 5 16,-11-5 4-1,-7-4 7-15,-9-3 3 16,-3-5 1-16,-11-3 2 16,-1-2 2-16,-4 2 2 15,-5-1-1-15,-4 5-1 16,-2 1-1-16,-5 2-7 15,-11 2-8-15,-6 0-4 16,-14 1 0-16,-17-5-4 16,-20-6-1-16,-19 0 1 15,-16-2 1 1,-16-1-1-16,-11 2-1 16,-2 5 2-16,-4 3-1 15,1 7 1-15,4 6-9 16,-4 8-67-16,3 10-141 15,35 4-903-15,-36 5 63 16,-4 3 55-16,-4 0 52 16</inkml:trace>
  <inkml:trace contextRef="#ctx0" brushRef="#br0" timeOffset="1838.1">2722 8586 2566 0,'0'-12'120'0,"-2"-4"32"15,1-3 23-15,-1-4 27 16,1 4 17-16,1 6 26 15,-3 4 16 1,3 2 15-16,-1 3 4 16,1 3-84-16,-2-1-43 15,1 1-36-15,-1 2-16 16,2 11-17-16,0 11-2 16,3 16-3-16,6 15 12 15,4 15 24-15,3 4 41 16,8-3 86-16,129 132-4326 62,-148-201 4094-62,3-4 14 16,13-211 5107 31,-20 208-5186-32,5 3 7-15,4 4 33 16,7 10 53-16,220 121-5237 63,-219-132 5207-63,6-5-1 15,8-7-4-15,1-7 2 16,20-9 121-1,-334-337 4427 32,259 343-4565-31,-5-4-44-16,-4 0-74 16,3 0-147-16,14 8-167 15,10-11-791-15,10 28 75 16,7-3 67-16,7-5 62 15</inkml:trace>
  <inkml:trace contextRef="#ctx0" brushRef="#br0" timeOffset="2057.41">2870 7838 2793 0,'-39'-3'39'0,"-12"0"6"15,-16 6-1-15,-15 7-1 16,15 12-1-16,7 17-6 16,7 9-2-16,12 9-14 15,12 5-28-15,14 0-106 16,9-12-521-16,5 0 22 16,2-13 19-16,-9-12 20 15</inkml:trace>
  <inkml:trace contextRef="#ctx0" brushRef="#br0" timeOffset="2966.08">2729 7936 3227 0,'-59'49'81'16,"-12"20"14"-1,-3 28 11-15,-1 30 4 16,50 2 13-16,25 9 16 15,28 3 12-15,23-3 6 16,21-1 1-16,7-8-62 16,12-9-20-16,2-9-13 15,-5-16-7-15,-3-20-1 16,-4-21 5-16,3-23-1 16,-1-24-9-16,4-29 2 15,1-27 2 1,-1-36 7-16,-6-25-4 15,-15-29 0-15,-21-22 0 16,-25-17-2-16,-32 3-16 16,-35 6-18-16,-28 16-3 15,-32 31-7-15,-29 33-14 16,-21 31-30-16,-8 35-75 16,-1 33-186-16,17-2-795 15,27 57 58-15,32 16 55 16,36 10 49-16</inkml:trace>
  <inkml:trace contextRef="#ctx0" brushRef="#br0" timeOffset="3273.31">2745 10046 6112 0,'4'4'95'16,"18"-9"56"-16,27-21 25 15,32-16 12-15,33-21 10 16,29-25 1-16,11-14-1 16,8 1 2-16,-6 0 14 15,-10 3-19-15,-18 11-146 16,-27 14-142-16,-31 16-146 15,-38 21-81-15,-34 20-134 16,-25 21-373-16,-51 24-545 16,-39 18 91-1,-25 21 81-15,-21 18 74 16</inkml:trace>
  <inkml:trace contextRef="#ctx0" brushRef="#br0" timeOffset="3588.02">2486 10346 4116 0,'-8'22'197'0,"5"0"156"16,10-5 41-16,23-7 7 16,38-20 10-16,36-33 7 15,35-17 10-15,22-17 11 16,9-14 8-16,0-4-124 16,-11 3-99-1,-21 8-184-15,-26 16-40 16,-29 13 0-16,-28 16 0 15,-26 11 0-15,-19 11 0 16,-7 7 0-16,-4 4 0 16,1 3 0-16,0 0 0 15,-2-1 0-15,-2 1 0 16,-2-3 0-16,-1 1-329 16,4 0-353-16,2-5-986 15,-1-6 132-15,4-6 114 16,-1-7 101-1</inkml:trace>
  <inkml:trace contextRef="#ctx0" brushRef="#br0" timeOffset="8309.22">8462 8928 3092 0,'-2'0'140'0,"2"0"41"16,-1-2 19-16,-1 2 13 15,2 0 24-15,-2 0 27 16,-2 0 64-16,-4 0 79 16,-2 2 65-16,-6 1-31 15,-4 1-69-15,1 2-44 16,5-5-12-16,5 4-10 16,5-3-21-16,18-2-23 15,27-4-69-15,45-8-84 16,50-11-64-1,60-15-45-15,56-12 0 16,35-12 0-16,24-8 0 16,13 2 0-16,6 1 0 15,-7 4 0-15,-11 3 0 16,-16 6 0-16,-19 1 0 16,-20 2 0-16,-23 2 0 15,-20 5 0-15,-22 5 0 16,-31 4 0-16,-28 6 0 15,-27 6 0-15,-29 5 0 16,-25 5 0 0,-18 2 0-16,-11 4 0 15,-15 3 0-15,-5 1 0 16,3 0 0-16,-1 3 0 16,6-1 0-16,3 1 0 15,4 0 0-15,3-2 0 16,-4 2 0-16,1-3 0 15,-3-1 0-15,4-1 0 16,0 2 0-16,4-4 0 16,9-1 0-16,8-1 0 15,12 0 0 1,10-1 0-16,11-2 0 16,7 0 0-16,4 0 0 15,5-1 0-15,2 2 0 16,3-1 0-16,0-2 0 15,1 2 0-15,-2 0 0 16,-2-1 0-16,-6 1 0 16,-7 2 0-16,-13 2 0 15,-7 1 0-15,-14 1 0 16,-12 2 0-16,-13 0 0 16,0 3 0-1,-11-2 0-15,-2 2 0 16,-1-1 0-16,-2 1 0 15,0-2 0-15,2 2 0 16,-2-3 0-16,-1 3 0 16,0 1 0-16,-2 0-101 15,0 1-441-15,-4 8-1225 16,-1-3 147-16,-10 3 127 16,-13 0 111-1</inkml:trace>
  <inkml:trace contextRef="#ctx0" brushRef="#br0" timeOffset="9510.13">10222 11371 3975 0,'-15'5'153'0,"-1"-1"100"16,-3 0 105-16,0 0 50 15,9-1 8-15,6-3 9 16,-1 0 10-16,4 0 10 16,1 0 10-1,0 0-93-15,0 0-76 16,0 0-116-16,1 0-120 16,11 0-50-16,15-4 0 15,22-5 0-15,25-4 0 16,31-7 0-16,25-9 0 15,31-5 0-15,35-5 0 16,26-6 0-16,31-3 0 16,24-6 0-16,18-3 0 15,11-4 0 1,16-3 0-16,10-5 0 16,8-1 0-16,7 0 0 15,1 4 0-15,-1 2 0 16,-6 10 0-16,-12 1 0 15,-9 5 0-15,-15 3 0 16,-17 3 0-16,-17 5 0 16,-20 2 0-16,-22 6 0 15,-24 1 0-15,-22 4 0 16,-23 5 0-16,-21 1 0 16,-22 6 0-1,-19 3 0-15,-24 3 0 16,-19 3 0-16,-22 0 0 15,-13 1 0-15,-10 1 0 16,-8 1 0-16,-2 0 0 16,0-2 0-16,0 2 0 15,0 0 0-15,0 0 0 16,0 0 0-16,0-1 0 16,0 1 0-16,0 0 0 15,0 0 0 1,-6-1 0-16,-11-5 0 15,-6-2-226-15,-5-3-262 16,2-9-1260-16,12-5 145 16,17-5 123-16,17-9 110 15</inkml:trace>
  <inkml:trace contextRef="#ctx0" brushRef="#br0" timeOffset="13968.36">20508 7570 5362 0,'0'-6'241'0,"0"-1"40"16,0 0 2-16,-1-1 6 15,2 5 4-15,1 5 4 16,2 10 5-16,5 13 5 15,7 15 4-15,5 16-128 16,2 14-141-16,2 3-42 16,2-1 0-16,1-7 0 15,2-10 0-15,5-13 0 16,8-11 0 0,18-13 0-16,21-14 0 15,26-17 0-15,30-21 0 16,22-18 0-16,16-17 0 15,3-12 0-15,-8-9 0 16,-11 3 0-16,-25 4 0 16,-21 8 0-16,-24 9 0 15,-28 14 0-15,-26 11 0 16,-17 11 0-16,-12 10 0 16,-7 12-152-16,-10 5-318 15,-1 14-1302-15,3 7 147 16,3 2 128-16,12 1 112 15</inkml:trace>
  <inkml:trace contextRef="#ctx0" brushRef="#br0" timeOffset="15413.08">25628 8696 3904 0,'-42'1'99'0,"-7"1"38"16,-1-2 60 0,2 0 202-16,37 0 12 15,14-6 9-15,30-1 10 16,30-7 10-16,35-6 10 15,44 0-55-15,37 2-44 16,28 3-41-16,11 5-69 16,5 0-234-16,-7 5-7 15,-19 5 0-15,-22-3 0 16,-27 2 0-16,-33 2 0 16,-34-1 0-16,-33-1 0 15,-29 1 0-15,-44 1-121 16,-40 2-184-1,-33 0-93-15,-42 1-131 16,-35 4-125-16,-18-2-46 16,-7 2 33-16,-3 4 90 15,15 6 73-15,12 3 60 16,25 3 138-16,27 2 192 16,29-1 116-16,30-7 155 15,31-5 181-15,34-2 142 16,43-8 77-16,40-2 23 15,45-1-41 1,41 0-39-16,28 0-32 0,12-1-43 16,4 2-38-16,-14 2-46 15,-25 1-72 1,-21-1-87-16,-32-2-91 16,-35 0-88-16,-29-1-3 15,-28-1 0-15,-16 0 0 16,-13-2 0-16,-3-1 0 15,-5-3 0-15,-4-1 0 16,-1 1 0-16,-10 3-275 16,0 1-189-16,-6 3-1277 15,-9 2 143-15,-11-2 123 16,-13 0 109-16</inkml:trace>
  <inkml:trace contextRef="#ctx0" brushRef="#br0" timeOffset="16680.83">22596 8270 4442 0,'-1'-2'267'0,"-1"2"96"16,2-1 6-16,-1-1 8 15,1 0 7-15,0 2 8 16,0 0 7-16,0 0 9 16,0 0 9-16,0 0-151 15,0 9-159-15,0 7-107 16,0 18 0-16,-4 17 0 16,-5 22 0-1,-7 16 0-15,-7 15 0 16,-4 8 0-16,-2 4 0 15,4-1 0-15,5-3 0 16,4-3 0-16,1-5 0 16,1-4 0-16,-3-4 0 15,-5-2 0-15,-2 3 0 16,-2 2 0-16,1-5 0 16,8-6 0-16,6-5 0 15,6-15 0-15,4-13 0 16,4-10 0-1,6-10 0-15,3-7 0 16,5-5 0-16,11-2 0 16,6-3 0-16,14-4 0 15,14-1 0-15,20-2 0 16,21-7 0-16,18-2 0 16,16 0 0-16,4-4 0 15,-1 1 0-15,-16 1 0 16,-17 0 0-16,-21-1 0 15,-21-3 0-15,-19-2 0 16,-17 1 0-16,-17 1 0 16,-8-3 0-1,-6-1 0-15,-4 0-401 16,-2-4-1432-16,-3-4 158 16,-2-3 135-16,-4-6 117 15</inkml:trace>
  <inkml:trace contextRef="#ctx0" brushRef="#br0" timeOffset="17769.68">23205 10131 2965 0,'0'-3'156'16,"0"-3"48"-16,0 1 42 16,0-3 61-16,0 2 125 15,0-2 75-15,0 4 14 16,0 0 15-16,0 2 14 16,0 0-94-16,0 1-71 15,0 0-52-15,0 1-42 16,0 0-69-16,0 0-142 15,6 0-80-15,9 1 0 16,17 6 0-16,15 5 0 16,17 9 0-1,7 11 0-15,-6 9 0 16,-12 10 0-16,-20 11 0 16,-19 5 0-16,-23 4 0 15,-22 0 0-15,-15-6 0 16,-12-8 0-16,-8-7 0 15,-2-15 0-15,6-12 0 16,13-12-278-16,14-7-281 16,15-125-1157-16,16 90 140 15,21-8 120-15</inkml:trace>
  <inkml:trace contextRef="#ctx0" brushRef="#br0" timeOffset="18689.34">24416 10905 5677 0,'-25'-2'264'15,"1"0"3"-15,1 0 4 16,2-3 4-16,29 2 4 16,29-1 4-16,38-5 4 15,32-1 4-15,32 1 6 16,21-2-297-16,3 3 0 15,-14 3 0-15,-13 0 0 16,-21 0 0-16,-27 2 0 16,-27 2 0-1,-24 1 0-15,-25-2-275 16,-24 2-132-16,-26 2-225 16,-26 2-242-16,-29 6-489 15,-28 6 91-15,-16 8 3175 16,0 1-2477-16,1 8 94 15,14-1 73-15,12 3 66 16,17-6 65-16,21 0 264 16,22-9 222-16,19-6 314 15,21-6 261 1,27-4-75-16,28-3-114 16,29 1-70-16,27-1-57 0,21-1-59 15,3 0-67 1,-2 0-54-16,-16 0-141 15,-15-1-148-15,-14 1 0 16,-20-2 0-16,-17 0 0 16,-17 0 0-16,-11 0 0 15,-9-1 0-15,-5 3 0 16,1-1 0-16,0 1 0 16,0 0 0-16,1 0 0 15,-1 0 0-15,0 0 0 16,0 0 0-1,0 0 0-15,0 0 0 0,0 0 0 16,0 0 0 0,0 0 0-16,0 0 0 15,0 0 0-15,0 0 0 16,0 0-104-16,0 0-310 16,-9-1-1066-16,-5-2 105 15,-4-8 91-15</inkml:trace>
  <inkml:trace contextRef="#ctx0" brushRef="#br0" timeOffset="20618.78">20114 12119 4231 0,'7'-1'143'0,"5"-3"47"16,1 0 54-16,4-3 53 15,-2-1 37-15,-3-4 18 16,-1 0 40-16,-6-1 20 15,-2-2 9-15,-4-2-118 16,-9 2-35-16,-12-5-51 16,-10 2-61-1,-13 4-55-15,-14 5-36 16,-11 4-14-16,-10 6-37 16,-4 11-14-16,-4 12 0 15,2 15 0-15,6 15 0 16,11 14 0-16,11 11 0 15,16 10 0-15,16 1 0 16,10 9 0-16,9 1 0 16,6 4 0-16,1 3 0 15,0-3 0-15,1-2 0 16,3-8 0 0,5-6 0-16,8-6 0 15,5-6 0-15,7-6 0 16,8-8 0-16,8-4 0 15,10-10 0-15,12-6 0 16,13-8 0-16,10-8 0 16,5-7 0-16,2-8 0 15,-2-7 0-15,-4-7 0 16,-4-11 0-16,-3-9 0 16,0-12 0-16,-4-16 0 15,-4-15 0 1,-5-14 0-16,-4-13 0 15,-13-17 0-15,-11-16 0 16,-13-17 0-16,-17-5 0 16,-23-2 0-16,-25 7 0 15,-24 11 0-15,-26 18 0 16,-16 15 0-16,-10 20 0 16,1 15 0-16,11 19 0 15,16 14 0-15,16 17-321 16,26 11-437-1,13 13-893-15,20 3 129 16,14 6 114-16,14-3 98 16</inkml:trace>
  <inkml:trace contextRef="#ctx0" brushRef="#br0" timeOffset="22356.52">23001 13529 5359 0,'-12'-3'296'16,"4"2"3"-16,-1-3 6 15,3 1 3-15,33-1 7 16,26-7 3-16,29-4 7 15,32-5 5-15,30-4 6 16,14 0-336-16,5 2 0 16,-4 0 0-1,-9 3 0-15,-17 1 0 16,-18 2 0-16,-24 2 0 16,-26 4 0-16,-23 4 0 15,-24 2-142-15,-24 2-203 16,-26 5-213-1,-24-3-1102-15,-27 11 131 0,-15 2 113 16</inkml:trace>
  <inkml:trace contextRef="#ctx0" brushRef="#br0" timeOffset="22593.06">23174 13669 5021 0,'0'4'315'16,"9"2"4"-16,17-2 7 15,21-1 4-15,30 0 6 16,22-7 6-16,18-6 6 16,5-1 6-16,-6 0 6 15,-13-3-220-15,-16 2-140 16,-21-1 0-16,-22 4-190 16,-20 2-162-16,-15 3-243 15,-19-4-1040-15,-22 3 126 16,-18-7 112-16,-23-2 98 15</inkml:trace>
  <inkml:trace contextRef="#ctx0" brushRef="#br0" timeOffset="27820.78">19874 12967 3479 0,'0'0'121'16,"0"0"49"-1,2 0 49-15,-2 0 113 16,0 0 102-16,0 0 24 16,0 0 12-16,0 0 11 15,0 0 13-15,0 0-59 16,0 0-65-16,0 0-54 15,0 0-52-15,0 0-134 16,0 0-112-16,0 0-18 16,0 0 0-16,0 0-54 15,0 0-239-15,0 2-166 16,37 6-451 0,-37 2-574-16,2 1 106 15,-2-2 93-15,-2-2 84 16</inkml:trace>
  <inkml:trace contextRef="#ctx0" brushRef="#br0" timeOffset="29069.38">27024 18079 8191 0,'10'-2'0'16,"-3"2"0"-16,1-1 0 15,2 1 0-15,-8 0 0 16,0 0 0-16,-8 0 0 16,-13 4 0-16,-16 9 0 15,-15 3 0-15,-22 11 0 16,-15 6 0-16,-8 6 0 16,-6 5 0-16,-9 1 0 15,3 3 0-15,3 1 0 16,7-3 0-1,10-5 0-15,17-5 0 16,11-5 0-16,15-8 0 0,13-6 0 16,12-6 0-16,9-3-270 15,7 0-130-15,14-6-220 16,10-59-976-16,12 48 123 16,16-4 105-16,12-3 94 15</inkml:trace>
  <inkml:trace contextRef="#ctx0" brushRef="#br0" timeOffset="29361.1">26760 18451 5891 0,'11'-9'243'16,"1"3"2"-16,-1-2 4 0,-1 1 3 16,-8 5 3-16,-8 4 3 15,-11 6 5-15,-10 7 2 16,-17 6 5-16,-18 6-270 15,-14 3 0-15,-14-1 0 16,-11-3 0-16,-8-1 0 16,-5-5 0-16,2-6 0 15,4-1 0-15,13-7 0 16,13-2 0-16,21-2 0 16,16-2 0-16,14 0 0 15,15-2 0-15,5 2 0 16,6-1-61-16,3-2-329 15,0-7-1429-15,4-4 155 16,-5-11 133-16</inkml:trace>
  <inkml:trace contextRef="#ctx0" brushRef="#br0" timeOffset="33525.11">18781 11076 3802 0,'0'-5'152'15,"0"-1"34"-15,0 0 50 16,0 0 47-16,0 3 18 15,0 0 19-15,0 3 0 16,3-1 46-16,1 6 53 16,4 9-82-16,1 13-41 15,2 16-35-15,-4 16-53 16,0 9-49-16,2 3-14 16,-1 0-15-1,3-8 5-15,7-9-43 16,4-15-49-16,8-12-43 15,12-13 0-15,14-14 0 16,12-12 0-16,15-19 0 16,9-17 0-16,6-12 0 15,2-12 0-15,3 1 0 16,0 3 0-16,-10 8 0 16,-8 11 0-16,-13 8 0 15,-17 9 0-15,-19 5 0 16,-11 9 0-1,-14 3 0-15,-8 7 0 16,-4 1-253-16,-8 3-140 16,-7 4-334-16,-17-1-847 15,-12 1 119-15,-12 0 103 16</inkml:trace>
  <inkml:trace contextRef="#ctx0" brushRef="#br0" timeOffset="33992.59">19103 10972 3826 0,'0'-3'122'16,"0"5"45"-16,0 10 76 0,0 13 58 16,0 14 36-16,2 14 38 15,5 10 25-15,1 0 40 16,7-4 14-16,4-8-56 16,4-9-71-16,0-9-47 15,6-5-86 1,3-12-63-16,11-7-36 15,6-6-37-15,12-7-19 16,14-13-35-16,13-14-4 16,11-11 0-16,14-17 0 15,1-9 0-15,-4 0 0 16,-15 4 0-16,-25 11 0 16,-23 13 0-16,-22 16 0 15,-18 10-163-15,-7 9-175 16,-11 9-185-16,-7 5-1142 15,-5 9 132 1,-1 2 113-16,-2 2 102 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6:18:02.7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3917 4842 1666 0,'0'3'95'0,"0"-2"13"15,0 2 23-15,0-1 24 16,0-2 19-16,0 0 15 15,0 0 13-15,0 0 20 16,0 0 19-16,0 0-70 16,0 0-14-1,0 0-7-15,0 0-22 0,0 0-19 16,0 0-14 0,0 0-8-16,0 0-6 0,0 0-11 15,0 0-14 1,0 0-6-16,0 0-3 15,0 0-7 1,0 0-2-16,0 0-2 0,0 0-6 16,0 0-4-16,0 0-10 15,0 0-59-15,21 0-403 16,-20 0-445-16,-2-2 40 16,-4-4 38-1,-3-2 34-15</inkml:trace>
  <inkml:trace contextRef="#ctx0" brushRef="#br0" timeOffset="1541.1">3878 4853 2197 0,'-3'0'97'0,"-1"0"25"15,1 0 21 1,-4 0 21-16,4-2 24 16,0 2 22-16,2-1 18 0,-4 1 8 15,5-1 11-15,-2 1-76 31,-1-2-16-31,-2 2-22 0,2 0-19 16,-1 0-17-16,3 0-15 16,-1 0 4-16,5 0 14 15,13 0 7-15,14-2 0 16,14-5 2-16,15-1-6 16,9-4 0-16,1-2-4 31,-7 2-2-31,-8-1-13 0,-7 4-53 0,-9 5-108 15,-8 1-177-15,-2-10-928 16,-10 13 70 0,-3-2 62-16,1-4 57 0</inkml:trace>
  <inkml:trace contextRef="#ctx0" brushRef="#br0" timeOffset="2189.61">5721 4837 3131 0,'-2'1'71'16,"2"0"19"-16,5 2 40 15,14 1 19-15,27-1 16 16,28 1 5-16,32-1 5 16,24-2 2-16,10-1 2 15,1 2-40-15,-6-4-32 16,-8 1-11-16,-8-2-36 16,-11 0-16-16,-13-2-15 15,-14-1-1-15,-22-2-2 16,-18 1 0-16,-15 2-2 15,-14 1-15 1,-8 0-67-16,3 2-249 16,-7 1-723-16,1-2 54 15,2-3 48-15,8-4 45 16</inkml:trace>
  <inkml:trace contextRef="#ctx0" brushRef="#br0" timeOffset="2872.97">8424 4837 3396 0,'-11'0'140'0,"1"0"8"15,-2 1 5 1,5 0 32-16,11 2 40 0,22 1 14 16,25-1 7-16,23 3 9 15,18-4 12 1,18 1-123-16,0-3-31 15,-5 0-4-15,-7-1 0 16,-6-2-29-16,-8 0-42 16,-10-1-10-16,-13-2-6 15,-14 1 2-15,-18 1-9 16,-12 1 3-16,-11 0 6 16,-3 2-33-16,-3-1-77 15,0 2-163-15,0-4-1021 16,4 3 79-16,6-1 71 15</inkml:trace>
  <inkml:trace contextRef="#ctx0" brushRef="#br0" timeOffset="3512.37">10951 4931 3516 0,'-12'0'154'16,"-2"0"11"-16,0 0 7 15,3 0 16-15,8 0 20 16,6 0 26-16,8 0 29 15,18 0 23 1,11 0 20-16,11 0-114 0,8 0-40 16,-1 0-13-1,-5-1-3 1,-6-1-12-16,-7-1-22 0,-7 1-59 16,-12-1-100-16,-1 0-132 15,-6 3-219 1,2-3-884-16,-1 0 81 15,6-1 73-15,5-2 67 0</inkml:trace>
  <inkml:trace contextRef="#ctx0" brushRef="#br0" timeOffset="4195.73">12556 4936 3372 0,'-2'0'164'15,"-3"0"17"-15,1 0 16 0,1-2 27 16,1 2 17-16,11 0 10 16,11 0 21-1,10 0 19-15,12 0 13 16,7 0-124-16,3 0-21 15,-3 0 1-15,-8 0 18 16,-7 0 20-16,-5 0 21 16,-9 0 21-16,-6 0-18 15,-5 0-13-15,-7 0-7 16,0 0-5-16,-2-2-28 16,0 2-19-16,0 0-35 15,0-1-49-15,0 1-36 16,0 0-30-16,0-1 0 15,0 1 0-15,0 0-78 16,0 0-276 0,6-2-462-16,-6-2-790 15,-4-3 123-15,-2-5 107 16,-5-2 95-16</inkml:trace>
  <inkml:trace contextRef="#ctx0" brushRef="#br0" timeOffset="5747.15">18157 2859 5612 0,'0'-6'270'0,"0"0"2"15,-4 1 4-15,-3 1 5 16,-8 2 3-16,-8 13 5 16,-9 8 3-16,-1 13 6 15,0 8 4-15,7 14-287 16,9 0-15-16,11 2 0 15,3-2 0-15,10-6 0 16,12-6 0 0,7-7 0-16,9-8 0 0,15-7 0 15,7-7 0 1,2-9-249-16,1-3-170 16,28-8-510-16,-37-8-586 15,-14-9 110-15,-9-6 97 16,-11-7 87-1</inkml:trace>
  <inkml:trace contextRef="#ctx0" brushRef="#br0" timeOffset="5949.97">18078 2938 4223 0,'-6'-11'217'0,"3"-5"61"15,2-6 13 1,9-5 10-16,23 3 10 15,14 0 6-15,11 1 4 16,6 3-12-16,0 2-151 16,-10 7-283-1,36 2-1392-15,-62 3 111 0,-10 0 97 16,-13 4 86-16</inkml:trace>
  <inkml:trace contextRef="#ctx0" brushRef="#br0" timeOffset="6122.8">17982 3041 4656 0,'5'4'170'0,"10"0"7"16,16 0-4 0,14-1-101-16,15-2-213 15,17-66-997-15,2 55 63 16,-3-1 59-16,-4-1 53 15</inkml:trace>
  <inkml:trace contextRef="#ctx0" brushRef="#br0" timeOffset="6377.08">18745 3134 5359 0,'13'0'296'0,"13"0"3"15,16 0 6-15,19 0 3 16,12 2 7 0,7-2 3-16,0-2 7 0,-3 2 5 15,-6-2 6-15,-16-1-336 16,-11 1-157-16,-13 0-213 16,-10 1-371-16,-15 0-860 31,-12-3 122-31,-11-5 106 0</inkml:trace>
  <inkml:trace contextRef="#ctx0" brushRef="#br0" timeOffset="6649.37">18995 2884 4354 0,'13'-6'133'15,"13"-3"54"-15,14 5 101 0,18 4 83 16,7 10 8-16,7 17 8 15,-5 9 7-15,-8 10 8 16,-17 7 9 0,-13 2-91-16,-18 1-55 0,-8-2-57 15,-17-6-116 1,-14-5-92-16,-8-8 0 16,-3-2-305-16,-1-6-247 15,8-10-1158-15,14-7 139 16,11-8 120-1,17-13 104-15</inkml:trace>
  <inkml:trace contextRef="#ctx0" brushRef="#br0" timeOffset="7102.52">20046 2892 4762 0,'0'-4'182'15,"0"1"70"-15,-1 3 85 0,-8 7 4 16,-2 14 8-16,-4 12 4 16,-5 12 9-16,0 7 5 15,7 4 8 1,4 0-128-16,4-4-77 15,5-6-76-15,9-4-94 16,6-9 0-16,6-5 0 16,8-8 0-16,9-8 0 15,5-5-323-15,2-5-326 16,-7-10-1030 0,-8-8 134-16,-12-11 115 0,-9-7 103 15</inkml:trace>
  <inkml:trace contextRef="#ctx0" brushRef="#br0" timeOffset="7302.33">19967 2927 4747 0,'1'-13'284'16,"11"-3"23"-1,8-4 43-15,16-6 7 0,9 4 8 16,11 5 6-16,0-1 6 15,-3 3-17-15,-9 3-243 16,-9 5-427 0,-8 2-1397-16,-17 2 137 0,-5 3 120 15,-14 0 105-15</inkml:trace>
  <inkml:trace contextRef="#ctx0" brushRef="#br0" timeOffset="7491.24">19867 3094 4534 0,'0'5'352'15,"4"-1"7"-15,12 2 6 16,13-2 8-16,12-1 7 0,15-3-157 16,13 0-246-1,4-6-1484-15,1 3 110 16,-4 1 96-16,-7-4 85 15</inkml:trace>
  <inkml:trace contextRef="#ctx0" brushRef="#br0" timeOffset="7719.03">20582 3191 5653 0,'4'1'266'15,"14"2"4"-15,12 0 4 16,20-3 3-1,17 2 5-15,14 0 3 16,8-4 6-16,1 2 2 0,-8 0 7 16,-8 0-300-16,-18 0-289 31,-17-2-245-31,-17-41-1185 0,-13 35 140 16,-18-7 121-16,-11-4 105 15</inkml:trace>
  <inkml:trace contextRef="#ctx0" brushRef="#br0" timeOffset="7973.95">20998 2949 4505 0,'0'-6'353'0,"0"2"7"16,-2 2 7-1,1 4 7-15,-2 15 7 0,-3 12 9 16,3 11 6-16,-1 11 9 15,1 3 8-15,2 1-166 0,1-2-247 16,-2-3 0-16,2-10 0 16,-1-5 0-1,1-7-306-15,0-8-236 0,1-10-1170 16,8-6 138 0,5-8 120-16,4-15 106 15</inkml:trace>
  <inkml:trace contextRef="#ctx0" brushRef="#br0" timeOffset="8287.41">21541 2730 5062 0,'-3'3'304'16,"-6"7"5"-16,-4 11 4 15,-7 10 6-15,0 8 6 16,-2 14 4-16,3-1 5 16,6 4 8-16,8-6 5 15,3-1-140-15,12-7-207 16,6-5 0-16,9-6 0 16,6-5 0-1,10-10 0-15,5-3-30 0,-1-10-322 16,4 0-251-16,-7-11-1073 15,-6-8 134 1,-7-11 115-16,-13-9 101 0</inkml:trace>
  <inkml:trace contextRef="#ctx0" brushRef="#br0" timeOffset="8490.92">21398 2801 4657 0,'3'-13'310'15,"8"-3"42"-15,17-3 6 16,15-3 7 0,11 5 6-16,12 1 8 0,3 3 7 15,-8 3 8-15,-10 1-54 16,-14 5-528-16,-17 2-311 16,-11-1-1181-16,-18 8 133 15,-17 3 116 1,-16 3 103-16</inkml:trace>
  <inkml:trace contextRef="#ctx0" brushRef="#br0" timeOffset="8651.29">21381 2900 3648 0,'9'7'203'0,"12"3"8"16,12-2 4-16,15 2 1 16,5-2-25-1,4-3-84-15,-3-3-190 0,-8 0-958 16,-12-2 54-16,-15 0 50 15,-10 0 45 1</inkml:trace>
  <inkml:trace contextRef="#ctx0" brushRef="#br0" timeOffset="9490.56">18352 3856 4628 0,'-1'-6'336'31,"-4"-2"23"-31,-5 3 6 0,-3-1 6 0,-10 8 8 16,-6 7 8-16,-4 9 7 15,0 10 9-15,0 8 8 16,8 9-273-16,9 6-118 15,8 2-20 1,6-3 0-16,11 0 0 0,8-3 0 16,11-6 0-16,8-10 0 15,11-6 0 1,8-10-198-16,0-11-196 16,1-6-231-16,-4-11-989 15,-10-12 124-15,-8-10 109 16,-11-10 95-16</inkml:trace>
  <inkml:trace contextRef="#ctx0" brushRef="#br0" timeOffset="9709.35">18193 3902 4276 0,'0'-9'236'15,"0"-5"31"-15,8-3 38 16,10-5 40-1,11 1 23-15,9 0 20 16,8 2 9-16,2 0 6 16,-2 6-81-1,-6 2-369-15,-7 5-297 0,-9-11-1255 16,-9 13 123-16,-9 1 105 16,-7 2 96-16</inkml:trace>
  <inkml:trace contextRef="#ctx0" brushRef="#br0" timeOffset="9889.18">18052 3984 4825 0,'-2'8'283'16,"4"1"43"-16,12-1 5 16,19 0 5-16,24-4-31 15,15-4-285-15,16 0-233 16,3-6-1204-16,-7 1 97 15,-8 0 87-15,-6-4 77 16</inkml:trace>
  <inkml:trace contextRef="#ctx0" brushRef="#br0" timeOffset="10106.98">18805 4075 5413 0,'0'3'290'0,"6"2"4"0,10 1 5 15,13 0 4 1,16-1 6-16,15-3 4 16,8 1 5-16,3-3 5 15,-1 0 6 1,-8-3-329-16,-7 3-241 16,-12-4-188-16,-3-2-1331 0,-21-4 147 15,-9-5 125 1,-14-5 111-16</inkml:trace>
  <inkml:trace contextRef="#ctx0" brushRef="#br0" timeOffset="10343.07">18998 3841 4393 0,'13'-1'127'0,"17"-1"86"31,16 5 149-15,15 6 6-16,4 7 8 0,4 15 8 0,-8 9 6 15,-15 7 9 1,-18 7 7-16,-16 0-75 16,-16-2-61-16,-19-1-98 15,-12-8-172-15,-9-8-135 0,-1-6-265 16,4-7-1396-16,9-12 151 16,15-4 131-16,16-8 113 15</inkml:trace>
  <inkml:trace contextRef="#ctx0" brushRef="#br0" timeOffset="10742.75">20068 3960 5771 0,'0'-1'255'0,"-6"-1"3"16,-3 9 3-1,-2 8 4-15,-6 12 4 0,-3 11 2 16,0 11 6-16,6 6 2 15,5-1 6-15,5-1-285 32,3-7 0-32,5-5 0 0,10-10 0 0,10-6 0 15,7-9 0 1,12-7 0-16,2-5-295 16,0-6-142-1,-4-9-326-15,-16-10-779 0,-10-9 114 16,-8-13 100-16</inkml:trace>
  <inkml:trace contextRef="#ctx0" brushRef="#br0" timeOffset="10930.57">19932 4006 4286 0,'0'-11'285'0,"10"-5"72"15,9-2 32-15,13-5 8 16,12 2 8-16,13 5 9 15,2 0 8-15,-4 4-110 0,-5 1-222 16,-11 6-454-16,-11 3-1256 16,-15 0 125-1,-12 4 110-15</inkml:trace>
  <inkml:trace contextRef="#ctx0" brushRef="#br0" timeOffset="11120.4">19943 4088 4653 0,'-4'8'351'0,"3"3"6"16,1-1 8 0,13 4 7-16,17-8 6 15,14-5 8-15,13 1-337 0,85-2-574 16,-60-5-936 0,5-3 103-16,4-6 92 15,0-3 80-15</inkml:trace>
  <inkml:trace contextRef="#ctx0" brushRef="#br0" timeOffset="11289.24">20956 4020 5811 0,'-3'1'251'0,"-6"8"2"16,-7 7 5-16,-10 5 2 15,-8 10 5-15,-11 6 2 16,0 3 5-16,-2 1 2 0,2-2-290 15,6-5-531 1,6-8-1167-16,4-9 139 16,8-10 120-16</inkml:trace>
  <inkml:trace contextRef="#ctx0" brushRef="#br0" timeOffset="11488.06">20578 4093 5535 0,'7'0'278'16,"6"2"4"0,4 3 4-16,8 8 4 15,5 5 5-15,-1 6 4 0,0 4 5 16,-2-1 4 0,-5 1 6-16,-6-3-672 0,10-6-482 15,-19-6-780-15,-1-6 125 16,-5-7 110-16</inkml:trace>
  <inkml:trace contextRef="#ctx0" brushRef="#br0" timeOffset="11739.82">20735 3873 5751 0,'0'0'257'16,"2"6"3"-16,0 12 4 15,2 10 2-15,-1 13 5 16,2 16 3-16,-2 3 5 16,-2 5 3-16,-1 3 5 15,0-2-287-15,0-5 0 16,0-3-285-16,0-11-312 16,0-13-1106-16,-1-15 137 15,-7-11 119 1,-1-13 105-16</inkml:trace>
  <inkml:trace contextRef="#ctx0" brushRef="#br0" timeOffset="11890.67">20652 4305 5672 0,'14'-14'265'16,"13"-2"3"0,14-4 4-16,18-1 3 0,10 2-110 15,9 9-264-15,14 0-469 16,-9 0-858-16,-5-1 99 15,-5-3 87-15,-5 0 78 16</inkml:trace>
  <inkml:trace contextRef="#ctx0" brushRef="#br0" timeOffset="12131.46">21560 4043 5048 0,'0'-4'318'15,"0"-1"6"-15,-6 1 5 16,-7 4 6-16,-5 8 5 15,-9 10 7-15,-5 11 5 32,-1 13 8-32,3 6 5 0,4 5-292 0,10-1-73 15,4-2 0-15,9-9 0 16,9-2 0-16,10-11 0 16,10-6 0-16,9-8-131 15,10-6-262-15,60-7-1407 16,-62-7 153-1,-7-11 131-15</inkml:trace>
  <inkml:trace contextRef="#ctx0" brushRef="#br0" timeOffset="12342.25">21441 4048 5871 0,'0'-12'245'0,"6"-3"2"15,11-3 4-15,12-5 3 0,12 6 4 16,12-1 2 0,6 3-207-16,-3 2-180 0,-3 4-297 15,-15 3-1168-15,-17 5 121 32,-17 1 105-32</inkml:trace>
  <inkml:trace contextRef="#ctx0" brushRef="#br0" timeOffset="12508.1">21405 4075 3642 0,'-20'17'197'16,"1"2"15"-16,3 1 25 16,10 4 5-16,31-9-16 15,17-7-46 1,14-3-66-16,6-3-96 0,3 1-188 16,-11-6-917-16,-18 1 59 15,-16-2 53 1,-14 2 50-16</inkml:trace>
  <inkml:trace contextRef="#ctx0" brushRef="#br0" timeOffset="13373.91">18156 5139 5484 0,'0'-5'283'15,"-7"2"4"-15,-5 0 4 16,-7 8 5-16,-3 8 4 16,-8 13 5-16,-2 9 5 15,6 10 4-15,3 8 7 16,5-1-321-1,9 3 0-15,6-3 0 0,9-3 0 16,14-7 0 0,9-5 0-16,11-10 0 15,20-8-10-15,3-9-338 16,4-6-277-16,-2-10-1052 16,-11-8 135-16,-14-11 114 31,-12-9 103-31</inkml:trace>
  <inkml:trace contextRef="#ctx0" brushRef="#br0" timeOffset="13566.73">18017 5175 4914 0,'0'-9'338'0,"0"-1"6"0,9-5 6 15,17-3 7 1,14 0 6-16,14 5-55 15,12-2-246-15,5 1-214 16,-9-48-1438-16,-11 47 120 16,-13 2 105-16,-14 5 95 15</inkml:trace>
  <inkml:trace contextRef="#ctx0" brushRef="#br0" timeOffset="13778.05">18000 5251 4582 0,'-3'12'272'16,"2"-1"75"0,7 3 9-16,14 0 5 0,19-5 7 15,18-5-134 1,17-2-179-16,7-1-138 16,23-1-419-16,-29-1-858 15,-9-1 90 16,-11 1 81-31,-10 0 71 0</inkml:trace>
  <inkml:trace contextRef="#ctx0" brushRef="#br0" timeOffset="13931.91">18673 5375 4543 0,'8'4'359'16,"5"2"7"-16,12 1 7 0,11-2 8 16,6-2 7-16,14-3 7 15,4 0 10 1,0 0 7-16,-1-1-43 15,-2 1-510-15,-12 0-275 16,-9-2-213-16,-13-3-940 16,-12-5 117-16,-10-6 103 15,-10-2 92-15</inkml:trace>
  <inkml:trace contextRef="#ctx0" brushRef="#br0" timeOffset="14172.21">18899 5153 4327 0,'15'-3'117'0,"12"3"33"0,15 1 146 16,13 8 76-1,4 7 9-15,2 13 7 16,-6 8 8-16,-13 7 7 16,-15 4 9-16,-17 4-88 15,-11 1-37-15,-18-3-34 16,-13-1-168-16,-11-5-85 15,-5-8-92-15,-5-9-332 16,4-13-1377 0,11-4 152-16,12-10 131 15,16-9 115-15</inkml:trace>
  <inkml:trace contextRef="#ctx0" brushRef="#br0" timeOffset="14740.94">20155 5005 5863 0,'-3'-9'245'0,"-8"2"3"0,-9 3 5 16,-8 8 1-16,-10 18 4 16,-10 21 5-1,1 21 2-15,4 13 3 0,9 14 6 31,9 4-274-31,14 0 0 0,7-4 0 16,5-6 0-16,7-12 0 16,7-9 0-16,4-13 0 15,10-16 0-15,10-8-324 16,37-14-618-16,-25-13-659 16,4-13 122-1,-6-14 106-15,3-12 96 0</inkml:trace>
  <inkml:trace contextRef="#ctx0" brushRef="#br0" timeOffset="15135.2">20487 5215 5119 0,'0'-2'308'0,"0"-2"5"16,0 2 6-1,-5 1 4-15,-5 8 6 0,-4 9 6 16,-4 8 5 0,-2 9 8-16,0 8 4 15,8 2-247-15,4 2-105 16,5 0 0-16,3-2 0 15,7-4 0 1,8-4 0-16,11-6 0 0,10-10 0 16,14-3 0-16,8-11 0 15,1-3-303-15,-1-10-184 16,-6-11-1241-16,-6-6 142 16,-14-6 122-16,-12-9 107 15</inkml:trace>
  <inkml:trace contextRef="#ctx0" brushRef="#br0" timeOffset="15311.02">20443 5301 4310 0,'-3'-15'375'16,"2"-2"8"-16,4-4 7 16,8-6 8-16,17 5 9 15,12-1 9-15,12 0 9 16,6 1 8-16,0 3 11 15,-8 3-234-15,-6 2-533 16,-13 7-235-16,-12-51-1145 16,-10 52 137-16,-12 8 119 15,-13 6 105 1</inkml:trace>
  <inkml:trace contextRef="#ctx0" brushRef="#br0" timeOffset="15517.4">20439 5366 5236 0,'0'8'306'16,"6"0"6"-16,11-1 6 16,14 1 4-1,13-4 5-15,11-4 7 0,5-2 5 16,0-4-88 0,-8-2-260-16,-5-3-567 0,-9-10-1087 15,-11-3 131-15,-9-6 114 16,-8-6 100-1</inkml:trace>
  <inkml:trace contextRef="#ctx0" brushRef="#br0" timeOffset="15736.19">20905 4880 4692 0,'9'-14'342'0,"8"1"7"16,12 2 5-16,13 3 7 15,11 17 6-15,7 25 8 16,-1 20 7-16,-5 13 7 15,-14 17 8-15,-17 9-214 16,-12 3-183-16,-19-1 0 16,-15 2 0-16,-20-9 0 15,-17-7 0 1,-12-12-257-16,-10-9-359 16,-14-16-1090-16,-5-17 138 15,-10-11 119-15</inkml:trace>
  <inkml:trace contextRef="#ctx0" brushRef="#br0" timeOffset="16422.95">17991 6278 5013 0,'0'-8'325'16,"-3"-1"5"-16,-3 2 7 15,-5-1 5-15,-8 8 6 16,-5 13 8-16,-4 7 4 0,1 16 8 31,5 10 6-31,2 11-336 0,8 4-38 16,7 2 0-16,6-3 0 16,12-8 0-16,11-6 0 15,11-7 0-15,10-11 0 16,10-13 0-16,5-8-20 15,6-7-334-15,-6-10-221 16,-5-12-1110 0,-10-10 134-16,-12-11 117 15,-13-11 102-15</inkml:trace>
  <inkml:trace contextRef="#ctx0" brushRef="#br0" timeOffset="16615.12">17951 6299 4213 0,'-15'-13'380'0,"1"-3"7"16,5-4 8 0,2-2 10-16,29 0 7 0,17 4 9 15,14-1 11-15,14-2 7 16,9 4 11 0,-7 4-375-16,-8 2-454 0,39 7-1410 15,-71 3 150 1,-14 1 129-16</inkml:trace>
  <inkml:trace contextRef="#ctx0" brushRef="#br0" timeOffset="16810.46">17812 6400 5609 0,'0'7'271'0,"9"1"3"16,11 1 4-1,19-4 5-15,16 0-290 0,24-5-240 16,12-3-1234 0,0-1 106-16,-1 2 93 15</inkml:trace>
  <inkml:trace contextRef="#ctx0" brushRef="#br0" timeOffset="17023.25">18590 6571 5783 0,'6'4'253'0,"9"2"4"16,11 0 4-16,18 0 2 16,9-3 3-16,16-2 6 15,7-2 2-15,5 1 4 16,-9-3-265 0,-7-1-542-16,-16-64-1196 15,-21 53 140-15,-18-5 122 16,-17-2 107-16</inkml:trace>
  <inkml:trace contextRef="#ctx0" brushRef="#br0" timeOffset="17270.71">18703 6335 4502 0,'19'0'103'16,"13"3"31"-16,18 6 114 15,18 8 105-15,7 5 6 16,6 10 7-1,-6 9 7-15,-11 6 7 0,-18 7 8 16,-17 3-48 0,-19 0-61-16,-13-3-31 15,-14-6-130 1,-11-7-118-16,-4-8-265 0,3-9-195 16,5-24-1284-16,11 4 143 15,9-7 124-15,14-11 108 16</inkml:trace>
  <inkml:trace contextRef="#ctx0" brushRef="#br0" timeOffset="17492.5">19676 6650 8191 0,'2'-3'0'16,"-2"1"0"-1,1 0 0-15,-1 8 0 0,0 8 0 16,0 7 0-16,0 8 0 16,0 8 0-16,0-5 0 31,-4 3 0-31,-6-2 0 0,-6-6 0 16,-3-4-223-16,0-5-329 0,-2-9-1180 15,5-5 142 1,0-10 123-16,7-12 106 0</inkml:trace>
  <inkml:trace contextRef="#ctx0" brushRef="#br0" timeOffset="17859.69">19534 6435 5653 0,'9'-13'147'16,"7"-2"12"-1,9-6 6-15,7-5 10 0,1 0 17 16,-3 0 51 0,-5 0 18-16,-11 0 4 15,-5 1 3-15,-8 0-76 16,-8 5-82-16,-4 1-13 15,-8 5-1-15,-1 4-13 16,-8 7-87-16,1 3-303 16,5 10-257-16,9 5-1118 15,6 6 134-15,4 7 116 16,13 8 103 0</inkml:trace>
  <inkml:trace contextRef="#ctx0" brushRef="#br0" timeOffset="18337.24">20061 6600 5665 0,'7'-7'264'16,"-3"0"5"-16,-1-1 4 16,1-3 3-1,-11 0 4-15,-6 5 5 0,-6 1 3 31,-7 2 5-31,-8 9 5 0,-4 6-298 16,2 6 0 0,6 6 0-16,5 8 0 0,9-1 0 15,8-1 0-15,5-3 0 16,6-2 0-16,7-7 0 16,8-9 0-16,10-4-78 15,5-5-24-15,5-8-12 16,-2-6 7-1,-1-8-6-15,-5-11 8 0,-3-10 17 16,-4-11 30 0,-5-11 38-16,-4-8 20 0,-5-3 75 15,-6 0 25-15,0 9 11 16,-3 15-3-16,-3 17 5 31,-5 20-7-31,-5 19-15 0,-2 21-30 16,-4 21-41-16,4 16-20 15,9 9 0-15,8 6 0 16,10-2 0-16,11-4 0 16,11-7 0-16,11-9 0 15,10-5-298-15,14-10-307 16,5-11-1093-16,8-9 137 16,5-12 118-16</inkml:trace>
  <inkml:trace contextRef="#ctx0" brushRef="#br0" timeOffset="20030.06">22830 2468 3418 0,'-1'-19'127'15,"1"-3"37"-15,-1-4 29 16,1-4 32-1,0 8 25-15,1 7-5 0,-1 8 1 16,0 13 28-16,0 23 59 16,0 35-14-16,-7 40 17 15,-6 37-25-15,-2 32-26 16,7 17-30 0,2 5-23-16,19-11 14 15,20-16 2-15,15-21-23 16,9-23-61-16,14-26-84 15,-3-21-65-15,-1-22-15 0,-8-20 0 32,-12-17 0-32,-12-11 0 0,-14-9 0 15,-13-7 0-15,-8-1 0 16,-17 2 0-16,-15 6 0 16,-13 20 0-16,-8 30 0 15,-8 32 0 16,9 38 0-31,9 46 0 0,11 28 0 0,9 23 0 0,0 14 0 16,2-2 0 0,4-14 0-16,0-15 0 15,-9-22 0-15,-10-29 0 16,-19-26 0-16,-20-28 0 16,-22-31 0-16,-16-30 0 15,-15-25 0-15,-1-22-44 16,2-16-280-16,10-14-234 15,16-7-1134-15,22-10 136 16,17-2 117 0</inkml:trace>
  <inkml:trace contextRef="#ctx0" brushRef="#br0" timeOffset="31847.93">17889 7554 2993 0,'-13'0'108'0,"0"0"32"16,-4-1 28-16,-1 1 42 31,9 0 37-31,2 0 34 0,3 0 77 16,4 0 82-16,0 0 78 15,0 0-60-15,3 0-42 0,21-4-28 16,32-3-25-1,35-6-40 1,41-3-40-16,35-7-32 0,18 0-85 16,9 0-86-16,2 1-80 15,-9 2 0-15,-8-2 0 16,-18 0 0-16,-21 3 0 16,-26 2 0-16,-27-1 0 15,-25 3 0 1,-23 5 0-16,-18 2 0 15,-15 1 0-15,-10 1-28 32,-10 2-129-32,-14 4-126 0,-14-3-55 0,-15 8-109 15,-14 6-158-15,-16 1-842 16,-15 9 101-16,-14 7 89 16,-18 4 81-16</inkml:trace>
  <inkml:trace contextRef="#ctx0" brushRef="#br0" timeOffset="32175.62">17834 7828 3158 0,'-47'17'179'0,"-2"-2"47"15,1 0 54 1,3 0 56-16,50-6 16 16,43-11 23-1,43-6 41-15,46-8 53 0,50-8 44 16,29-6-116-16,16-7-60 15,-5 5-52-15,-16 0-57 16,-25 2-60-16,-25 3-9 16,-30 4-20-16,-31 3-36 15,-32 3-51-15,-29 3-33 16,-19 6-19-16,-16-1 0 16,-4 3 0-1,-1-1 0-15,1 1 0 16,0 3 0-16,1-1 0 15,-1 1 0-15,-1 3-260 16,-12-2-159-16,-3 4-426 16,-23 1-689-16,-15-2 112 15,-9-1 100-15</inkml:trace>
  <inkml:trace contextRef="#ctx0" brushRef="#br0" timeOffset="35782.65">8531 6308 1773 0,'0'2'153'0,"3"0"24"16,-1-1 24-1,-1 1 32-15,2-2 27 16,-1 0 23-16,-2 0 18 16,0-2 16-1,1 2 14-15,-1 0-114 0,1 0-34 16,2 0-17-16,1 0-20 16,1 0-24-16,2 0-18 15,0 0-15-15,3-1-12 16,-2 1-12 15,2 0-7-31,3-1-6 0,-2 3-6 0,1 6-3 16,4 3-6-16,-3 6-4 15,2 2-3-15,-1 0-4 16,-2 0 6-16,0-3 8 16,-2-3 6-16,-1-4 8 15,-2-3 19-15,0-2 2 16,-1-1 4-16,3-3-5 15,-2 2 11-15,3 0 4 16,4-2-12-16,2 0 7 16,6-4-4-1,4-2 0 1,3-3-16-16,3-4-5 0,1-4-2 16,2-2 3-16,1 3-10 15,-3-1-7-15,0 0 8 16,-1 2-8-16,-5 2 4 15,1 2-4-15,-4 0 5 16,-2 4 7-16,4 0 13 16,-1 1 1-16,2 2 7 15,2-1 10-15,4 4-4 16,-1-1-8 0,1 2-2-16,-3 3-10 0,1 3-8 15,-2 2-8 1,-2 3-16-16,-3 4 1 15,-2 2-9-15,-1 3-8 16,-3 2 10-16,-2-1 9 16,0 2-2-16,-4 2 1 15,-4-2-2-15,1 1-2 16,-3-3 2-16,-3 0-3 16,1-4-6-16,-3-1-1 15,1-5-7 1,-1-5-8-16,1-2-5 0,1-2 0 15,0-1 0 1,5-4 0-16,1-2 0 16,3-8 0-1,3-4 0-15,4-10 0 16,0-7 0-16,5-2 0 0,4 0 0 16,2 2 0-16,2 6 0 15,2 3 0 1,6 6 0-16,-3 4 0 0,5 3 0 15,0 2 0 1,2 3 0-16,1 2 0 16,6 3 0-16,0-2 0 15,0 3 0-15,1 1 0 16,-1 1 0-16,-3 5 0 16,-2 2 0-16,-3 3 0 15,1 3 0-15,0-2 0 16,3-1 0-16,1-1 0 15,6-1 0 1,-2-1 0-16,0-2 0 0,1-1 0 16,-3-1 0-16,1-4 0 31,-3 1 0-31,3-2 0 0,-3-2 0 16,-5-2 0-1,0-2 0-15,-1-3 0 0,-6-5 0 16,-4-6 0-16,-6-2 0 15,-5-5 0-15,-9-5 0 16,-5-2 0-16,-2 0 0 16,-4 0 0-16,-1 3 0 15,0 3 0 1,0 3 0-16,0 6 0 16,0 4 0-16,-1 3 0 15,-5 3-128-15,-5 4-376 0,-9-14-1266 16,-4 13 147-16,-5-3 128 15,-3 0 110 1</inkml:trace>
  <inkml:trace contextRef="#ctx0" brushRef="#br0" timeOffset="54471.7">3721 8440 4868 0,'0'0'225'16,"0"0"93"-16,0-2 5 15,0 2 5-15,0 0 7 16,0 0 5-16,0 0 5 16,0 0 7-16,0 0 7 15,0 0-67-15,0 0-186 16,0 0-106-16,0 0 0 16,0 0 0-16,0 2 0 15,0 2 0 1,0 6 0-16,0 10 0 15,0 12 0-15,0 9 0 16,0 9 0-16,0 7 0 16,1-2 0-16,5-5 0 15,2-3 0 1,4-10 0-16,7-3 0 0,3-8 0 16,2-7 0-16,7-5 0 15,5-8 0-15,1-1 0 16,7-5 0-1,-1-5-70-15,1-4-259 16,-1-4-191-16,2-10-338 16,-9-23-610-16,-2 13 104 15,-9-4 92-15,-2-2 82 16</inkml:trace>
  <inkml:trace contextRef="#ctx0" brushRef="#br0" timeOffset="59699.29">4351 8669 2630 0,'0'-1'130'15,"0"-3"29"-15,1 0 26 0,1-2 31 16,-2-2 28-16,1 1 31 15,1 1 30 1,-2-2 63-16,2 3 76 0,-2-2-27 16,0 0 7-16,0 0-25 15,2 1-21-15,-2 3-27 16,0-1-26-16,0 4-27 31,0 0-27-31,0 4-66 0,1 6-80 16,2 8-83-16,0 6-42 15,1 10 0-15,2 4 0 16,1-4 0-16,-1-3 0 16,-2-2 0-16,-1-8 0 15,0-3 0-15,-3-7 0 16,2-4 0-16,-2-3 0 16,0-2 0-16,0-2 0 15,1-4 0-15,-1-3 0 16,0-8 0-1,0-8 0-15,0-9 0 16,0-6 0-16,0-3 0 16,0 1 0-16,0 0 0 15,0 6 0-15,0 8 0 16,0 9 0-16,1 6 0 16,5 7 0-16,4 6 0 15,5 3 0-15,2 4 0 16,3 7 0-1,-2 3 0-15,-2 1 0 0,-1-2 0 16,-4-4 0-16,-3-1 0 16,2-4 0-1,-4-4 0-15,0-2 0 0,5-2 0 32,-2-2 0-32,4-4 0 0,0-7 0 15,0-4 0-15,1-9 0 16,0-3 0-16,-1 0 0 15,-2 5 0-15,-2 1 0 16,-3 8 0-16,-1 7 0 16,7 4 0-16,1 9 0 15,6 7 0 1,0 7 0-16,2 7 0 0,-2 7 0 16,-6-1 0-1,0 0 0-15,-5-2 0 16,-2-6 0-16,-1-1 0 15,-4-5 0-15,-1-2 0 16,0-6 0-16,0 1-332 16,0 0-187-16,0-74-1192 15,2 57 138-15,1-5 120 16,2-8 106 0</inkml:trace>
  <inkml:trace contextRef="#ctx0" brushRef="#br0" timeOffset="59925.24">4936 8524 4824 0,'1'-8'335'16,"-1"2"6"-1,3 0 5-15,2 3 7 0,1 8 6 16,3 11 8-16,0 8 6 16,2 1 7-16,-1 9 8 15,-2-2-263-15,-2 0-125 16,-1-1 0-1,-2 0-79-15,-2-2-290 16,1 0-280-16,-2-18-997 0,0 3 128 16,0-9 113-1,-6-8 99-15</inkml:trace>
  <inkml:trace contextRef="#ctx0" brushRef="#br0" timeOffset="60168">4963 8550 3072 0,'10'-22'188'15,"10"-2"29"-15,8-1 19 16,12 5 32-16,12 16 80 16,4 16 95-1,1 14 70-15,-7 9 14 0,-9 8 15 16,-14 4-152 0,-18 3-52-16,-11-4-29 0,-10-4-16 15,-13-1-29 1,-11-3-91-16,-8-6-103 15,-10-4-376-15,-1-5-212 0,1-15-1201 16,7-2 140 0,10-7 121-16,17-12 106 15</inkml:trace>
  <inkml:trace contextRef="#ctx0" brushRef="#br0" timeOffset="60890.41">5721 8742 6739 0,'6'0'156'16,"7"-1"1"-16,11 1 2 0,13-2 1 15,3 2 0-15,12-3-246 16,4-1-219-16,2-14-1354 15,0 5 132-15,-2-1 112 16</inkml:trace>
  <inkml:trace contextRef="#ctx0" brushRef="#br0" timeOffset="61158.74">6528 8421 5491 0,'2'-6'282'0,"-1"1"5"16,1 2 3-16,2-1 5 16,0 8 5-16,3 10 4 15,-1 5 5-15,2 8 5 16,-4 3 5 0,-1 4-319-16,-3 0 0 0,0-2 0 15,0 0-350 1,-2 0-429-16,-1-20-858 15,-4 6 127 1,-2-9 112-16,-2-8 97 0</inkml:trace>
  <inkml:trace contextRef="#ctx0" brushRef="#br0" timeOffset="61342.1">6403 8401 6225 0,'7'-19'208'16,"10"-5"3"-16,10-5 4 15,14-3 0 1,7 5 3-16,10 6 3 16,1 7 2-16,-4 3-197 15,-8 7-276-15,5 4-683 16,-33 12-578-16,-19 10 110 16,-23 5 96-16,-21 14 87 15</inkml:trace>
  <inkml:trace contextRef="#ctx0" brushRef="#br0" timeOffset="61518.62">6323 8774 5700 0,'12'9'262'16,"15"1"3"-16,21-4 3 15,23-2 5 1,12-7 4-16,14-11 2 0,3 1-285 16,-5 0-381-1,-14-8-1216-15,-22 6 123 16,-17 0 106-16,-22 2 95 15</inkml:trace>
  <inkml:trace contextRef="#ctx0" brushRef="#br0" timeOffset="62191.19">3268 9710 5348 0,'15'-11'278'0,"18"-7"3"15,21-8 5-15,28-8 4 16,25-2 4-16,26 2 4 15,17 3 6-15,11 6 3 16,0 8 7 0,7 7-123-16,-5 6-191 15,3 3 0-15,6-4 0 16,7 1 0-16,7-8 0 16,3-6 0-16,4-6 0 15,0-8 0-15,-3 0 0 16,-10-7 0-16,-10 0 0 15,-11-2 0-15,-19 6 0 16,-19-1 0-16,-20 8-456 16,-18-3-1362-1,-23 2 156-15,-13-6 132 0,-7-1 117 16</inkml:trace>
  <inkml:trace contextRef="#ctx0" brushRef="#br0" timeOffset="71864.44">8134 9685 5819 0,'2'-2'250'31,"-2"0"3"-31,1-2 3 0,1-1 4 0,-4 4 3 15,4-2 3-15,-2 2 5 16,0-1 3-16,0 2 5 16,0 0-279-16,-2 0 0 15,-10 2 0-15,-8 5 0 16,-10 6 0-16,-8 12 0 16,-4 13 0-16,4 13 0 15,6 9 0-15,11 11 0 16,12 0 0-16,9-2 0 15,14-5 0-15,10-8 0 16,9-11 0 0,10-7 0-16,10-14 0 15,2-11 0-15,0-7 0 16,0-9 0-16,-4-6-321 16,0-10-356-16,-8-5-995 15,-8-7 132-15,-9-6 115 16</inkml:trace>
  <inkml:trace contextRef="#ctx0" brushRef="#br0" timeOffset="72326.07">7906 9733 3963 0,'-5'-5'278'16,"2"1"91"-16,3-2 41 15,11-2 10-15,21-2 11 16,14-1 8-16,18-3 10 16,13-1 10-1,0-1 13-15,-4 0-160 0,-10 1-167 16,-16 1-104-16,-13 5-38 15,-13 2-3-15,-12 2 0 16,-6 4 0-16,-12 2-303 16,-3 8-206-1,-6-9-1213-15,-7 12 140 16,-4 3 122-16,-4 0 105 16</inkml:trace>
  <inkml:trace contextRef="#ctx0" brushRef="#br0" timeOffset="72638.98">7835 10078 4800 0,'4'3'320'15,"8"-2"7"1,13-1 4-16,15 0 7 15,13-1 5-15,14-6 7 16,1 0 5-16,-6-2 8 16,-10-2 5-16,-13 3-72 15,-10 0-296-15,-11 4-219 16,-9 1-222-16,-4-6-1321 16,-4 8 146-16,-1-5 126 15,-1-5 111-15</inkml:trace>
  <inkml:trace contextRef="#ctx0" brushRef="#br0" timeOffset="73614.28">6518 11133 5402 0,'-7'0'291'15,"1"2"4"-15,2-1 5 32,0 0 5-32,12 1 4 0,17-1 5 0,14 0 5 15,19-1 5 1,15 2 8-1,7-2-332-15,2-2 0 0,-10 0 0 16,-8-1 0-16,-9-1 0 16,-15-2 0-16,-14 1 0 15,-9 1 0-15,-8 1 0 16,-6 2-241-16,-5-1-163 16,2 4-382-16,-13-1-773 15,-7 2 117 1,-7 2 102-16</inkml:trace>
  <inkml:trace contextRef="#ctx0" brushRef="#br0" timeOffset="73914.17">6448 11417 5150 0,'-11'9'303'0,"4"1"6"16,1 0 6-16,13 0 3 31,30-4 6-31,16-5 6 0,18 0 5 16,15-2 6-16,4-6 7 15,-4-1-230-15,-4-3-118 16,-14-3 0-16,-11 1 0 16,-12 0 0-16,-18 1 0 15,-12 4 0 16,-8 3-281-31,-5-2-268 0,-2-3-1168 0,0 1 139 0,0-7 121 16,0-2 106 0</inkml:trace>
  <inkml:trace contextRef="#ctx0" brushRef="#br0" timeOffset="74595.05">6780 10886 3600 0,'-3'-3'179'0,"1"1"57"0,-1-4 113 31,2 2 93-31,1-2 12 0,0 4 10 0,0-1 12 15,0 2 11 1,-2 0 13-16,2-1-136 16,0 2-65-16,0-1-63 15,0 1-131-15,0 0-105 0,0 0 0 16,0 0 0 0,0 0 0-16,0 0 0 15,0 0 0-15,0 0 0 16,5 4 0-16,5 4 0 15,12 3 0-15,12 10 0 16,17 5 0-16,12 2 0 16,10 4 0-1,3 0 0-15,-2-2 0 0,-8 0 0 16,-7-2 0 0,-11 3 0-16,-11 0 0 15,-12 3 0-15,-15 4 0 16,-10 1 0-16,-18 9 0 15,-14-5 0-15,-12 3 0 16,-8-1 0-16,-7-2 0 16,0-5 0-1,2-3 0-15,9-3-374 0,0-8-1466 16,7-2 159 0,7-7 136-16,5-6 119 15</inkml:trace>
  <inkml:trace contextRef="#ctx0" brushRef="#br0" timeOffset="75046.62">6091 12323 5008 0,'0'3'321'0,"0"0"6"16,0 0 5 0,1-2 7-16,3-1 5 0,5-6 6 15,8-3 7-15,4-8 6 16,5-7 7-16,-3-13-290 15,-5-8-80 1,-6-9 0-16,-7-8 0 0,-4 0 0 16,1 6 0-16,-4 11 0 15,-1 14 0-15,0 14 0 16,-4 14 0 0,-3 13 0-16,3 12 0 15,2 12 0-15,2 8 0 16,9 4 0-16,3 3 0 15,4-3 0-15,3-7-91 16,10-6-306 0,46-8-1412-16,-39-15 153 15,-3-7 133-15</inkml:trace>
  <inkml:trace contextRef="#ctx0" brushRef="#br0" timeOffset="75631.7">6465 12030 5332 0,'1'-5'298'16,"-1"1"4"0,3-2 6-16,2 4 3 0,0 3 6 15,5 10 6-15,0 4 4 16,1 4 6 0,-2 5 7-16,0 3-340 0,-3-7 0 15,-1-3 0-15,-4-6 0 16,0-4 0-16,1-4 0 15,0-3 0 1,0-6 0-16,4-9 0 16,3-5 0-16,8-4 0 15,2-4 0-15,4 1 0 16,1 5 0-16,-2 7 0 16,0 4 0-16,-1 6 0 15,-6 6 0-15,1 6 0 31,-8 7 0-31,-2 6 0 0,-4 3 0 0,-1 4 0 16,-4-2 0 0,0-4 0-16,2-4 0 15,-1-5 0-15,1-6 0 0,1-5 0 16,0-6 0-16,1-10 0 16,7-8 0-1,6-8 0-15,3 0 0 16,8 2 0-16,4 7 0 15,-2 7 0-15,-4 8 0 16,0 8 0-16,-4 10 0 16,-3 13 0-16,-6 14 0 15,-6 11 0-15,-5 9 0 16,-9 6 0 0,-4 0 0-16,-3-5-270 0,2-7-229 15,3-98-1234 1,8 66 141-16,2-16 124 15,7-17 106-15</inkml:trace>
  <inkml:trace contextRef="#ctx0" brushRef="#br0" timeOffset="78940.96">8046 10567 2443 0,'0'0'128'15,"0"0"41"-15,0 0 31 0,0 0 27 16,0 0 31-16,0 0 29 16,0 0 29-1,0-2 26-15,0 2 59 16,0 0-41-16,0-1-10 16,0 1-19-16,0-1-22 15,0 1-17-15,0-1-23 16,0 1-14-16,5 0-20 15,4 0-9-15,12 1-53 16,12 0-48-16,10-1-36 16,8 0-28-1,-2 0-6-15,-7 0-1 16,-8 0-8-16,-13 0-5 16,-11 0-6-16,-14 0-12 15,-15 0-6-15,-13 0 2 16,-11 0-9-16,-5 0 5 15,-1 0-9-15,7 0-176 16,13 0-186-16,13 1-307 16,10 1-953-16,8-4 125 15,8-3 109-15,7-4 95 32</inkml:trace>
  <inkml:trace contextRef="#ctx0" brushRef="#br0" timeOffset="80761.26">8204 11122 4916 0,'0'-5'321'15,"0"-2"5"1,0 1 6-16,-3 1 6 0,-3 2 5 16,-7 7 7-16,-6 10 5 15,-4 11 8-15,1 13 6 16,1 14-191-16,3 8-178 15,8 5 0 1,6 2 0-16,5-6 0 16,11-4 0-16,11-11 0 15,9-7 0 1,8-10 0-16,9-10 0 16,5-10 0-16,-1-5 0 0,1-7-295 15,-3-4-235-15,-7-11-1189 16,-9-6 140-16,-12-8 121 15</inkml:trace>
  <inkml:trace contextRef="#ctx0" brushRef="#br0" timeOffset="81003.03">8120 11233 4457 0,'1'-7'191'16,"2"-5"55"-16,9-2 28 16,11-4 41-16,7-2 44 15,11 1 16-15,6-1 12 16,-3 1 7-16,-8 3-104 16,-5 3-324-1,-3 3-250 1,-7-1-1330-16,-9 8 124 0,-5 1 109 15</inkml:trace>
  <inkml:trace contextRef="#ctx0" brushRef="#br0" timeOffset="81191.42">8140 11343 4779 0,'2'8'335'0,"6"0"5"16,9 1 6-16,14-4 7 15,10-3 6-15,12-8 6 16,4-2-95 0,3 0-275-16,-1-5-1653 15,-3 1 130-15,-7 0 113 16,-1 1 101-16</inkml:trace>
  <inkml:trace contextRef="#ctx0" brushRef="#br0" timeOffset="81430.21">8795 11463 5461 0,'11'2'285'15,"9"0"4"-15,14-1 5 16,14-1 4 0,14-3 5-16,5-6 4 15,3-1 5-15,-5-3 6 16,-8-1 6-16,-12 3-324 15,-14 3-317-15,-9 4-323 16,-15 0-1043-16,-11 1 135 16,-13-1 116-16,-8 0 102 15</inkml:trace>
  <inkml:trace contextRef="#ctx0" brushRef="#br0" timeOffset="81688.51">8995 11183 5732 0,'0'-6'259'31,"0"0"2"-31,0 0 5 0,0 12 3 0,0 13 4 16,0 17 3-16,0 15 5 16,0 7 3-1,0 3 6-15,0 3-290 0,0-3 0 16,0-7 0-16,0-5 0 15,0-8 0-15,0-7 0 16,0-11-257 0,3-9-300-16,3-9-1164 15,3-13 140-15,5-10 122 16,7-13 105-16</inkml:trace>
  <inkml:trace contextRef="#ctx0" brushRef="#br0" timeOffset="82007.33">9581 11150 5712 0,'0'-13'261'15,"2"2"2"-15,-2-1 5 16,0 3 3 0,-5 9 5-16,-5 16 2 15,-3 8 5-15,0 12 4 16,-3 10 5-16,5 9-292 15,5 0 0-15,3 3 0 16,1-3 0-16,7-8 0 16,2-5 0-16,6-6 0 15,7-10 0-15,9-6 0 16,6-9 0 0,4-7 0-16,3-7-44 15,1-6-384-15,-4-8-1385 16,-3-12 154-16,-13-10 133 15,-7-10 116-15</inkml:trace>
  <inkml:trace contextRef="#ctx0" brushRef="#br0" timeOffset="82224.67">9484 11155 5815 0,'9'-15'250'16,"11"-7"4"-16,13-4 2 15,12-4 4-15,7 1 4 16,6 4 3 0,-5 3 4-16,-9 1 3 15,-14 6 6-15,-11 8-591 16,-13 3-155 0,-5 2-1266-16,-11 8 142 0,-9 4 123 15</inkml:trace>
  <inkml:trace contextRef="#ctx0" brushRef="#br0" timeOffset="82406.47">9516 11233 4402 0,'0'10'370'0,"0"0"8"15,6 1 7-15,11 0 8 16,12-8 8-16,12-3 9 16,9 0 8-1,5-6-231 1,-3 1-174-16,-5-7-1728 0,-9 0 138 15,-9-4 121-15,-10-3 106 16</inkml:trace>
  <inkml:trace contextRef="#ctx0" brushRef="#br0" timeOffset="95981.24">6160 13198 5040 0,'-1'0'185'0,"-2"0"105"16,1 0 16 0,1-2 6-16,2 2 3 0,2 0 7 15,10 2 4-15,10-1 7 16,14-1 5-1,13 0-61-15,8 0-145 16,2-3-117-16,1-4-15 16,-5 0 0-16,-7 0 0 15,-5-3 0-15,-11 3-264 16,-8 4-151-16,-10 2-320 16,-9 1-828-16,-13 3 117 15,-16 3 102-15</inkml:trace>
  <inkml:trace contextRef="#ctx0" brushRef="#br0" timeOffset="96232.99">6085 13495 4334 0,'0'8'146'0,"6"-3"131"15,14-2 92-15,19 1 7 16,19-7 7-16,14-8 9 15,10-1 6-15,-4-2 10 16,-1-4 8-16,-14 1-82 16,-12 4-80-16,-11 3-225 15,-15 4-320-15,-9 3-101 16,-8 0-254 0,-5-1-919-16,-3-3 117 15,-3-5 103-15,-4-8 91 16</inkml:trace>
  <inkml:trace contextRef="#ctx0" brushRef="#br0" timeOffset="96493.4">6426 13004 4419 0,'27'0'127'15,"17"3"155"-15,18 4 78 31,14 12 7-31,5 8 7 0,-10 14 8 16,-16 17 6 0,-19 10 8-16,-22 9 9 0,-21 5-68 15,-21 3-200-15,-15-2-415 16,-7-3-347-16,-13-9-1015 16,3-13 127-1,4-13 113-15,7-10 97 0</inkml:trace>
  <inkml:trace contextRef="#ctx0" brushRef="#br0" timeOffset="96906.59">6131 14386 5886 0,'2'11'243'16,"2"-4"3"-16,6 1 4 0,3-3 2 16,3-7 4-1,7-10 3-15,-1-9 4 0,-4-11 3 16,-3-14 4 0,-6-13-270-16,-6-11 0 31,1-1 0-31,-4 3 0 0,0 13 0 0,-2 15 0 15,0 16 0 1,0 16 0-16,2 11 0 0,-1 15 0 16,2 10 0-1,5 10 0-15,-1 5 0 0,6 3 0 16,4-4 0-16,2-2-257 16,3-8-183-1,37-9-1312-15,-33-12 144 16,-1-10 125-16,0-9 110 15</inkml:trace>
  <inkml:trace contextRef="#ctx0" brushRef="#br0" timeOffset="97479.58">6518 14062 4912 0,'3'-5'328'16,"0"-1"4"-16,3 3 7 15,3-2 4-15,2 8 8 16,-1 6 5-16,2 5 8 15,-2 3 6 1,-2 5 8-16,-3 0-260 16,-1-2-118-16,-2-6 0 15,-1-5 0-15,-1-3 0 16,2-4 0-16,-2-2 0 16,0-8 0-16,1-3 0 15,4-6 0-15,4-5 0 16,4-1 0-16,5 2 0 15,-1 4 0-15,2 4 0 16,-1 5 0 0,-3 6 0-16,1 7 0 15,-8 6 0-15,-2 6 0 16,-3 3 0-16,-3 8 0 16,0-4 0-16,0 1 0 15,0-5 0-15,0-5 0 16,0-4 0-16,0-8 0 15,0-3 0-15,0-10 0 16,2-9 0-16,2-8 0 16,7-5 0-1,4-4 0-15,7 3 0 16,2 7 0-16,2 9 0 16,-3 8 0-16,2 9 0 15,-2 9 0-15,-3 12 0 16,-8 6 0-16,-5 7 0 15,-4 7 0-15,-2 4 0 16,-8-2 0-16,0 1 0 16,-2-8-223-16,1-5-232 15,-1-18-1302-15,4-3 145 16,4-11 126 0,2-13 109-16</inkml:trace>
  <inkml:trace contextRef="#ctx0" brushRef="#br0" timeOffset="98755.39">8172 11996 4081 0,'-3'0'136'0,"0"0"32"16,0 0 44-16,2 0 85 15,1 0 42-15,4 0 46 16,9-1 28-1,7-2 10-15,11-2 8 0,10-5-78 32,1 1-64-32,-1-4-36 0,-7 1-47 15,-5 1-93-15,-9 3-45 16,-9 1-44-16,-4 3-24 16,-6 3 0-16,-1 0-152 15,-1 1-183-15,-5 2-199 16,0-3-1133-16,-4 6 133 15,-7 4 113-15</inkml:trace>
  <inkml:trace contextRef="#ctx0" brushRef="#br0" timeOffset="99050.11">8125 12172 4023 0,'2'6'229'16,"2"-2"124"-1,12-1 51-15,6 1 8 16,8-7 9-16,10-5 9 16,1 1 10-16,-5-2 11 15,-3-2 9-15,-5 1-141 16,-5 2-123-16,-9 4-143 16,-1 1-53-16,-6 0 0 15,-4 1 0-15,-1-1 0 16,1 1 0-1,-3 0-278-15,3 2-182 0,1-6-1281 16,-2 3 143 0,-1-1 123-16,2-2 109 15</inkml:trace>
  <inkml:trace contextRef="#ctx0" brushRef="#br0" timeOffset="122564.31">8160 12137 1107 0,'15'-4'63'0,"3"1"29"32,2 0 39-32,-1 1 41 0,-12 0 30 15,-4 2 9-15,-3 0 15 16,-1-1 25-16,-5 0 28 16,1-1-18-16,-4 2-15 15,-3-1-20 1,-4 1-33-16,6 0-42 0,0 0-28 15,4 0-3 1,4 0-12-16,2 0-16 16,0 0-20-16,0 0-12 0,0-2-9 15,4 2-11-15,3-2-5 16,5 2-8-16,1-2-2 16,2 0 0-1,-4-3-2-15,-4 3 3 16,-2-3-3-16,-3 2-6 15,-2 2 0-15,0 1-1 16,-4 0 0-16,-2 0 5 16,-1 0 2-1,-1 0 1-15,0 0-1 16,4 0-2-16,2 0 4 0,2 0 5 16,3-3-4-1,7 3-1-15,0-2-2 16,6 0-4-16,3-2-1 15,-2 2-4-15,-5-1 2 16,-3 0-6-16,-4 3-9 16,-5-3-4-16,1 3 3 15,-6 0 3-15,-2 0 6 16,-2 0 5-16,-3 0 1 16,-4 0 1-16,6 3 0 15,4-3 0-15,2 0 2 31,3 0 0-31,2 0-2 16,-1 0-2-16,0 0-2 0,0 0-1 16,0 0-3-16,0 0 1 15,0 0-4-15,0 0 2 16,0 0-4 0,0 0 1-16,0 0 0 0,0 0 1 15,0 0-2-15,0 0-1 16,0 0 0-1,0 0 0-15,2 0 2 16,-2 0-4-16,0 0-7 16,0 0-29-16,2 0-79 15,-2 0-1027-15,2-3 64 16,-2-4 58-16</inkml:trace>
  <inkml:trace contextRef="#ctx0" brushRef="#br0" timeOffset="132628.89">7955 13082 4396 0,'3'0'125'16,"-1"0"51"-16,0 0 61 15,0 0 60-15,-2 0 69 16,0 0 13 0,0 0 8-16,0 0 8 0,1 0 7 15,-1 0-87-15,0 0-47 16,0 0-53-16,0 0-71 15,0 0-63 1,0 0-73-16,0 0-8 16,0 0 0-16,0 0 0 15,0 0 0 1,0 0 0-16,0 3 0 0,1 6 0 16,1 6 0-16,1 9 0 15,0 9 0-15,0 6 0 16,1 2 0-16,1-2 0 15,-1-3 0 1,0-7 0-16,-1-6 0 16,-2-6 0-16,1-8 0 15,-2-3 0-15,0-3 0 16,0-2 0-16,1-5 0 16,-2-3 0-16,-1-6-484 15,-2-12-1326-15,-3-6 154 16,0-7 133-16,1-1 114 15</inkml:trace>
  <inkml:trace contextRef="#ctx0" brushRef="#br0" timeOffset="132973.56">7861 12927 4860 0,'10'-6'68'0,"3"-7"14"15,6-3 4-15,1-3 2 16,2-3 5-16,-5 1 27 16,-5-2 24-1,-6-2 58-15,-6-1 40 16,-6 0-11-1,-8 1-7-15,-4 3-1 0,-3 4 13 16,-5 8 15-16,1 5-4 16,0 5-27-16,5 9-22 15,8 7-92-15,4 9-293 16,8 8-221-16,10 3-1299 16,7 8 137-1,9-3 120-15,9-1 104 0</inkml:trace>
  <inkml:trace contextRef="#ctx0" brushRef="#br0" timeOffset="133505.91">8397 13068 4978 0,'0'-6'278'0,"0"-2"39"0,-2-1 5 16,-6 1 6-16,-5 4 6 15,-10 4 5 1,-7 8 6-16,-2 11 6 0,1 8 6 16,5 7-157-1,10 8-158-15,9-1-42 16,3-1 0-16,4-5 0 16,7-9 0-16,3-5 0 15,9-10 0-15,6-7 0 16,10-4 0-16,3-10 0 15,-2-4 0-15,-2-9 0 16,-9-8 0-16,-7-11 0 16,-7-10 0-16,-6-12 0 15,-5-4 0 1,-8-10 0-16,-6 0 0 16,-3 9 0-16,-3 11 0 15,-1 16 0-15,2 21 0 16,2 19 0-16,7 21 0 15,6 25 0-15,10 18 0 16,12 16 0-16,10 9 0 16,9 0 0-16,5-7 0 15,0-8 0-15,0-9 0 16,0-11 0 0,0-4-396-16,4-24-1438 0,0-4 157 15,5-13 136 1</inkml:trace>
  <inkml:trace contextRef="#ctx0" brushRef="#br0" timeOffset="133771.66">9031 13176 7735 0,'0'0'50'0,"6"0"0"15,11-1 0-15,12-3 1 16,10-1-1-16,14-2 1 16,8 1-1-16,1-1 1 15,-6 0 2-15,-9 0-239 16,-11 2-202-1,11-2-1397-15,-33-1 150 0,-16-4 128 16,-10-2 114-16</inkml:trace>
  <inkml:trace contextRef="#ctx0" brushRef="#br0" timeOffset="134076.61">9187 12891 5653 0,'-1'-11'266'0,"-1"2"4"16,2-1 4-16,-1 4 3 16,1 20 5-1,0 15 3-15,1 13 6 0,-1 12 2 16,2 10 7 0,-1 2-300-16,1-2 0 15,-1-4 0-15,0-5 0 16,-1-8 0-16,0-8 0 15,4-12 0-15,1-10-356 16,15-9-479-16,-4-8-786 16,7-11 124-16,4-14 110 15,5-8 97-15</inkml:trace>
  <inkml:trace contextRef="#ctx0" brushRef="#br0" timeOffset="134398.83">9802 12793 7071 0,'0'-2'121'16,"0"2"2"-16,-1 6-2 15,-5 9 3-15,-1 9 1 16,-5 12-1-16,-1 10 3 15,0 4 0-15,3 0 1 16,6 3-128-16,1-6 0 16,6-3 0-1,6-5 0-15,8-6 0 0,7-5 0 16,9-8 0 0,12-8 0-16,3-5 0 15,1-5-120-15,3-6-259 0,3-5-391 16,-22-6-830-1,-7-12 122-15,-13-9 106 16,-11-7 95-16</inkml:trace>
  <inkml:trace contextRef="#ctx0" brushRef="#br0" timeOffset="134623.62">9740 12866 5102 0,'-4'-13'316'0,"2"-7"5"15,1-2 5-15,7-7 6 16,14 5 7-16,10 1 4 16,9 2 6-16,9 1 8 15,-2 1 5-15,-1 4-318 16,-11 3-44 0,-9 3 0-16,-6 4-152 0,-8 2-206 15,-7 5-212-15,-2-21-1081 16,-8 27 129-16,-10 6 114 15</inkml:trace>
  <inkml:trace contextRef="#ctx0" brushRef="#br0" timeOffset="134829.43">9812 12944 5068 0,'0'11'320'16,"0"0"6"-16,7 2 4 15,9-1 7-15,15-5 6 16,9-7 5-16,6 2 7 15,2-7 7-15,-5 0 5 16,-11 0-332 0,-9-1-127-16,-11 2-294 15,15-2-502-15,-30 3-687 16,-3-1 118-16,-12 0 104 16,-8-4 92-16</inkml:trace>
  <inkml:trace contextRef="#ctx0" brushRef="#br0" timeOffset="135957.38">6303 15008 5883 0,'-3'-1'243'16,"0"-2"3"-16,3 1 4 15,12-1 3-15,15-2 3 16,15-6 4-16,11-2 2 15,13-3 5-15,-4-2 4 16,-6 2-271 0,-10 1 0-16,-7 8 0 0,-13 1-284 15,-7 3-196 1,-12-3-1255-16,-8 9 142 0,-11 1 124 16,-12 5 106-16</inkml:trace>
  <inkml:trace contextRef="#ctx0" brushRef="#br0" timeOffset="136204.69">6241 15162 4624 0,'0'8'343'15,"0"-1"8"-15,11 1 6 16,14-2 6-16,17-1 6 16,13-8 9-16,13-2 7 15,-2-3 7-15,-1-2 9 16,-10-1-173-16,-10 0-228 15,-11 4-273-15,-13 1-197 16,-8 0-1269 0,-9 2 142-16,-10-2 123 31,-7-4 109-31</inkml:trace>
  <inkml:trace contextRef="#ctx0" brushRef="#br0" timeOffset="136457.46">6462 14718 5011 0,'3'-9'242'0,"8"0"70"16,12 5 7-16,14 4 5 15,12 15 5-15,13 15 7 16,1 15 4 0,-4 12 7-16,-11 5 6 15,-9 6-155-15,-24-1-118 16,-11-5-80-16,-17-5 0 15,-18-3 0-15,-12-2-343 16,26-5-610-16,-39-7-641 16,-1-6 122-16,4-8 105 15,4-4 94 1</inkml:trace>
  <inkml:trace contextRef="#ctx0" brushRef="#br0" timeOffset="136829.82">6024 15940 5598 0,'-1'10'272'0,"1"-2"3"0,-3 1 4 16,7-1 5-1,8-6 3-15,5-9 5 0,5-8 4 16,7-8 5-16,-2-10 6 15,-7-13-307-15,-5-10 0 16,-9-7 0 0,-2-1 0-16,-4 6 0 15,0 13 0-15,0 14 0 16,0 16 0-16,-3 12 0 16,2 14 0-16,1 12 0 15,0 11 0-15,1 11 0 16,8 3 0-16,-1 2 0 15,7-6-290-15,5-5-239 16,3-47-1191-16,2 26 139 16,-1-10 122-1</inkml:trace>
  <inkml:trace contextRef="#ctx0" brushRef="#br0" timeOffset="137426.27">6429 15757 5364 0,'0'-7'294'0,"1"0"5"16,2 2 5-16,1 1 5 16,5 6 4-16,1 10 6 15,2 3 4-15,-1 6 7 16,-1 1 6-16,-5 2-336 16,-2-6 0-1,-1-3 0-15,0-3 0 16,-2-7 0-16,3-4 0 15,3-2 0-15,2-7 0 16,4-4 0-16,5-7 0 16,0-1 0-16,5-3 0 15,0 4 0-15,-3 3 0 16,-2 6 0-16,-1 4 0 16,-1 3 0-16,-1 9 0 15,-2 4 0 1,-1 5 0-16,-4 7 0 15,-3 4 0-15,-1-1 0 16,-1-1 0-16,-4-3 0 0,4-5 0 16,-2-5 0-1,2-5 0-15,1-5 0 16,3-6 0-16,4-8 0 16,7-6 0-16,5-8 0 15,6-2 0-15,1 1 0 16,-2 6 0-1,-1 4 0-15,-2 12 0 16,-4 6 0-16,-2 10 0 16,-3 9 0-16,-5 8 0 15,-8 5 0-15,0 9 0 16,-4-2 0-16,-2-1 0 16,1-4 0-16,0-7-167 15,-1-7-245-15,3-13-1372 16,1-2 149-16,0-11 129 15</inkml:trace>
  <inkml:trace contextRef="#ctx0" brushRef="#br0" timeOffset="138226.08">7886 14877 6176 0,'0'-2'214'16,"0"2"2"-16,1 0 3 0,5 7 2 16,1 10 2-16,0 13 3 15,4 7 3-15,-3 5 2 16,1 4 5-1,-2-2-236-15,-1-8 0 16,-2-4 0 0,-1-7 0-16,-1-7 0 0,-2-5 0 15,0-8-306-15,56-3-1552 16,-56-5 162 0,-6-11 138-16,-3-9 120 0</inkml:trace>
  <inkml:trace contextRef="#ctx0" brushRef="#br0" timeOffset="138526.79">7739 14766 4448 0,'14'-16'47'0,"6"-9"20"16,6-6 16-1,7-9 5-15,-1 4 16 16,-6 0 26-16,-10 2 79 16,-7 3 29-16,-8 5 13 15,-10 6-18-15,-8 7-17 16,-7 7-17-16,-3 4-18 16,-8 4-8-1,6 9-148-15,5 8-144 0,15 6-374 16,4 7-889-16,18 2 92 15,9 2 83 1,15-4 74 0</inkml:trace>
  <inkml:trace contextRef="#ctx0" brushRef="#br0" timeOffset="139037.31">8329 14830 6814 0,'-1'-1'149'0,"-4"-2"0"16,-2-1 1-16,-6 0 2 16,-6 4 0-16,-7 0 2 15,-4 11 1-15,-2 7 2 16,1 8 2-16,3 10-159 16,5 6 0-1,10-1 0-15,6-1 0 0,4-9 0 16,9-5 0-1,7-10 0-15,10-6 0 16,7-8 0-16,9-8 0 16,3-7 0-1,-3-8 0-15,-6-9 0 0,-7-13 0 16,-8-8 0-16,-9-9 0 16,-6-8 0-16,-1-7 0 15,-8 1 0-15,-5 2 0 16,-1 9 0-16,-4 16 0 15,-3 16 0 1,2 20 0-16,4 18 0 16,7 21 0-1,2 19 0-15,10 19 0 0,8 14 0 16,8 6 0-16,2 1 0 16,11-5 0-16,-2-9 0 15,2-8 0-15,4-13 0 16,4-11-281-16,18-10-549 15,-10-13-812-15,3-11 128 16,0-14 112-16,-4-12 99 16</inkml:trace>
  <inkml:trace contextRef="#ctx0" brushRef="#br0" timeOffset="140189.77">9946 13585 3728 0,'0'0'135'0,"-1"0"45"31,1 0 54-31,0 0 115 16,0 0 82-16,1-2 11 0,5 0 8 16,7-2 13-16,8-5 10 15,6 1-90-15,8-2-53 16,-1 0-48 0,2 1-61-16,-7 1-131 0,-1 2-90 15,-10 0 0 1,-4 2 0-16,-8 0 0 0,-3 2 0 15,-3 1-221 1,0 1-177-16,8 1-470 16,-17 2-675-16,-5 1 113 15,-5 2 101-15,-7 3 89 16</inkml:trace>
  <inkml:trace contextRef="#ctx0" brushRef="#br0" timeOffset="140416.56">9915 13690 4170 0,'0'1'188'0,"4"-1"178"0,8 0 20 16,11 0 8-16,9-1 8 15,11-3 8 1,5-2 10-16,-2-1 9 16,-7 0 9-1,-8-1-92-15,-11 3-121 16,-6 1-387-16,-8 3-217 0,-2 0-364 15,-4 1-849 1,0 0 121-16,-2 0 105 0,-2 0 94 16</inkml:trace>
  <inkml:trace contextRef="#ctx0" brushRef="#br0" timeOffset="141248.4">8857 14966 5951 0,'0'0'237'16,"6"0"2"-1,13-2 4-15,17 1 2 0,11-1 4 16,16 0 2-16,8-4 4 15,4 0 3-15,-6-1 5 16,-4-1-263-16,-8 1 0 16,-14-1 0-16,-10 2 0 15,-14 0 0-15,-10 2 0 32,-5 1 0-32,-6-1-335 0,-8 2-240 15,-6-17-1120-15,-8 12 136 16,-7-1 118-16,-5-1 103 15</inkml:trace>
  <inkml:trace contextRef="#ctx0" brushRef="#br0" timeOffset="141624.58">9066 14679 4551 0,'0'-9'355'0,"0"0"6"16,1 1 7-16,-1-1 7 15,0 9 8-15,6 11 6 16,2 15 9-16,3 13 8 16,1 16 9-16,2 13-225 15,0 5-190-15,-5 2 0 16,-2-6 0-16,-1-4 0 15,0-13 0-15,-5-7 0 16,3-11 0 0,-2-10 0-16,-2-8 0 15,0-5 0-15,0-9-13 16,1-2-602-16,-1-9-1156 16,1-12 148-16,2-17 128 15,3-14 110-15</inkml:trace>
  <inkml:trace contextRef="#ctx0" brushRef="#br0" timeOffset="142736.54">10124 14612 6278 0,'-1'-3'203'16,"-4"2"3"-16,-6 2 2 0,-2 7 2 16,-4 9 2-16,0 14 2 15,3 9 3-15,4 14 3 16,6 4 3-16,1 2-223 16,4-3 0-1,8-5 0-15,11-7 0 0,6-9 0 16,12-9 0-16,4-12 0 15,5-9 0 1,-2-4-30-16,-3-10-303 16,-2-7-244-16,-11-60-1110 15,-11 38 135-15,-11-14 116 16,-3-7 104-16</inkml:trace>
  <inkml:trace contextRef="#ctx0" brushRef="#br0" timeOffset="142905.39">10092 14625 5265 0,'0'-10'302'0,"0"-3"6"15,6-7 4-15,7-2 5 16,9 3 6 0,8 1 5-16,8-1 6 15,-1 2 6-15,1 3 5 16,-10 4-487-16,-7 5-262 15,44 1-1384-15,-52 4 150 16,-6 0 129-16,-5 0 114 16</inkml:trace>
  <inkml:trace contextRef="#ctx0" brushRef="#br0" timeOffset="143082.23">10066 14694 5223 0,'0'5'294'16,"9"1"4"-16,11 0 5 0,15-2 6 16,15-2-264-16,12-4-220 15,3-45-1263-15,0 37 99 16,-8-1 90-16,-12-2 78 16</inkml:trace>
  <inkml:trace contextRef="#ctx0" brushRef="#br0" timeOffset="143288.57">10589 14735 5935 0,'13'2'238'15,"10"-2"3"1,10 2 3-16,16-2 3 16,9 1 3-16,6-2 4 15,1-3 3-15,-3 0 3 16,-11 0-181-16,-11 1-478 15,16-4-514-15,-45 1-628 16,-15-5 114-16,-11 0 100 16,-10-6 89-16</inkml:trace>
  <inkml:trace contextRef="#ctx0" brushRef="#br0" timeOffset="143546.34">10823 14507 5062 0,'-1'-5'318'0,"1"-2"6"16,0 3 5-16,0 4 7 16,7 13 4-1,1 13 7-15,4 10 6 0,4 11 7 16,0 9 6-16,-3 1-310 16,-4 3-56-16,-2-9 0 15,-4 0 0-15,-3-12 0 16,1-7-314-16,2-11-320 15,1-11-1051 1,6-12 134-16,4-10 117 16,4-14 102-16</inkml:trace>
  <inkml:trace contextRef="#ctx0" brushRef="#br0" timeOffset="143846.05">11334 14473 6473 0,'0'-7'184'0,"0"1"1"16,0 4 2-1,-3 3 2-15,0 11 2 16,-1 12 1-16,-3 11 3 16,1 7 1-1,4 4 3-15,0 4-199 0,0-3 0 16,6 0 0-16,1-4 0 15,8-7 0-15,5-4 0 16,11-7 0-16,8-11 0 16,3-9 0-1,5-2 0-15,3-7-300 0,-2-7-248 16,-3-30-1164 0,-11 14 138-16,-6-8 120 15,-12-12 106-15</inkml:trace>
  <inkml:trace contextRef="#ctx0" brushRef="#br0" timeOffset="144069.84">11292 14502 5716 0,'-1'-13'260'0,"1"-7"4"16,5-2 3-16,8-8 3 15,12-1 5-15,10 5 3 16,9-3 4-16,-1 3 5 15,-1 3 5 1,-8 7-557-16,-6 4-160 16,10 7-513-16,-27 3-569 15,-8 5 110-15,-11 5 96 16,-7 4 85-16</inkml:trace>
  <inkml:trace contextRef="#ctx0" brushRef="#br0" timeOffset="144249.68">11272 14581 5086 0,'0'9'308'0,"10"1"5"16,8-1 6-16,10 0 5 15,12-4 6-15,8-5-21 16,3-1-127 0,0 0-132-16,-11-2-103 15,-8 3-453-15,-9-3-1027 16,-13-3 112-16,-4 1 100 15</inkml:trace>
  <inkml:trace contextRef="#ctx0" brushRef="#br0" timeOffset="145333.66">10105 15459 5221 0,'0'-1'306'0,"0"-4"7"0,0 1 3 0,5-2 6 15,9 0 5-15,8-2 7 16,12 0 4-16,7-2 7 15,2 1 6-15,-3-1-333 16,-6 1-18-16,-11 2 0 16,-7 3-287-16,-6 2-231 15,-7-18-1205 1,-4 18 139-16,-5 1 122 16,-5 1 107-16</inkml:trace>
  <inkml:trace contextRef="#ctx0" brushRef="#br0" timeOffset="145519.49">10110 15502 5053 0,'0'3'313'0,"0"-3"4"15,10 4 5-15,9-2 6 16,11-1 6-16,9-2 6 16,9 1 6-1,-5-2-162-15,-4 2-180 16,-6 0-491-16,-9-1-1148 15,-9-2 126-15,-8 3 112 16,-2-3 98-16</inkml:trace>
  <inkml:trace contextRef="#ctx0" brushRef="#br0" timeOffset="146613.53">6318 16584 5023 0,'0'0'230'15,"0"0"76"1,2-1 10-16,11 1 6 0,11 0 5 15,14 0 5 1,10 0 7-16,8 0 5 16,1-2 5-16,-5 1-143 15,-9 0-116-15,-7-2-83 16,-5 0-25 0,-8 0-275-16,-9 3-197 0,0-5-1235 15,-9 3 140 1,-5 1 122-16</inkml:trace>
  <inkml:trace contextRef="#ctx0" brushRef="#br0" timeOffset="146913.25">6336 16775 4105 0,'-4'8'167'15,"2"0"167"-15,4 0 60 16,9 1 8-1,21-5 10-15,13-4 8 16,11-3 9-16,9-4 10 16,-1 0 10-16,-3-2-137 15,-11-2-49-15,-8 0-198 16,-8 1-329-16,-10 5-145 16,2 0-393-16,-15-2-745 15,-7-3 115-15,1-2 101 16,-4-6 88-1</inkml:trace>
  <inkml:trace contextRef="#ctx0" brushRef="#br0" timeOffset="147174.01">6624 16359 4576 0,'0'-5'115'15,"0"4"106"1,4-1 126-16,9 1 7 0,12 5 6 15,10 13 6 1,10 8 7-16,6 8 9 16,-3 11 6-16,-8 9-88 15,-10 2-35-15,-17 4-121 16,-8 1-144-16,-16-2 0 16,-10-3 0-1,-11-3-33-15,-3-2-346 16,-5-8-1451-16,-2-9 158 0,2-7 134 15,2-7 118 1</inkml:trace>
  <inkml:trace contextRef="#ctx0" brushRef="#br0" timeOffset="147534.67">6241 17509 5672 0,'1'2'265'0,"-1"0"3"16,6 0 4-16,1-8 3 0,4-2 5 16,1-12 3-16,2-8 5 0,-6-10 3 15,-4-9 6 1,-2 0-297-1,-1-1 0-15,-1 7 0 0,0 11 0 16,0 12 0-16,0 11 0 16,2 9 0-1,4 9 0-15,1 12 0 0,4 6 0 16,4 6 0 0,1 4 0-16,-2-2-33 15,2-3-299-15,1-5-208 0,1-23-1157 16,-1 6 137-1,2-8 118-15,-3-6 103 16</inkml:trace>
  <inkml:trace contextRef="#ctx0" brushRef="#br0" timeOffset="148124.63">6570 17361 4812 0,'2'-7'338'15,"2"0"8"-15,-1-2 4 0,1 2 7 16,0 5 7-16,4 7 8 15,-1 6 6 1,3 4 7-16,-3 2 9 16,1 5-299-16,-4-1-95 15,-1-5 0-15,-2-3 0 16,2-4 0-16,-3-5 0 16,1-3 0-16,2-3 0 15,2-5 0-15,3-7 0 16,4-4 0-16,5-6 0 15,3 0 0 1,1 1 0-16,-1 3 0 16,1 6 0-16,-3 9 0 15,1 2 0-15,-3 7 0 0,-1 5 0 16,-3 6 0 0,-2 1 0-16,-6 6 0 15,-2-2 0 1,-1-2 0-16,-1-5 0 0,0-3 0 15,0-6 0-15,0-3 0 16,3-3 0-16,2-5 0 16,3-8 0-1,8-5 0-15,4-6 0 16,4-1 0-16,0 2 0 16,0 6 0-16,1 7 0 15,-2 7 0-15,-1 10 0 16,-1 9 0-1,-3 9 0-15,-2 8 0 16,-5 7 0-16,-6 3 0 0,-1 0 0 16,-3-2 0-16,-1-9 0 15,-1-2-14-15,1-8-322 16,3-5-367-16,-2-10-955 16,1-6 132-16,2-9 112 31,9-12 101-31</inkml:trace>
  <inkml:trace contextRef="#ctx0" brushRef="#br0" timeOffset="149131.75">8151 16554 4772 0,'0'-7'341'32,"0"-4"6"-32,2-1 6 0,-2 0 7 15,0 5 7-15,1 4 8 0,1 2 5 16,-1 5 9-1,2 10 7-15,2 5-285 16,-1 8-111-16,-3 9 0 0,1 1 0 16,-1-2 0-16,-1-2 0 15,0-8 0 1,0-3 0-16,0-5 0 16,0-8-361-16,0-5-1482 15,0-4 160-15,-3-8 135 16,-1-10 119-16</inkml:trace>
  <inkml:trace contextRef="#ctx0" brushRef="#br0" timeOffset="149433.17">8071 16370 4538 0,'3'-12'54'0,"5"-8"9"16,8-3 10-16,6-9 3 16,-2 2 3-16,5 1 1 15,-7-1 2-15,-5 0 2 16,-8 4 5-16,-4 1-41 16,-4 2-6-16,-6 6-7 15,-2 5-8-15,-5 4-4 16,-5 6 0-1,1 3-10-15,5 9-59 16,3 5-151-16,8 4-961 16,4 10 66-16,7 3 60 15,9 1 55-15</inkml:trace>
  <inkml:trace contextRef="#ctx0" brushRef="#br0" timeOffset="149942.24">8570 16408 5588 0,'0'-4'271'16,"-1"-3"4"-16,-3-2 4 15,-4-2 3 1,-1 0 5-16,-6 7 5 16,-7 1 3-16,-1 7 5 15,-2 10 5-15,1 11-288 16,-1 7-17-16,8 9 0 15,4 6 0-15,6-3 0 16,5-1 0-16,4-8 0 16,7-6 0-16,6-10 0 15,8-11 0-15,10-6 0 16,10-11 0 0,-4-8 0-16,1-11 0 31,-10-7 0-31,-8-15 0 0,-6-8 0 0,-9-9 0 15,-4-5 0-15,-3-4 0 16,-6 5 0 0,0 5 0-16,-2 13 0 0,1 14 0 15,2 14 0-15,1 15 0 16,2 18 0-16,2 12 0 16,8 18 0-1,3 10 0-15,8 13 0 16,5 4 0-16,7-2 0 15,-1-4 0-15,-1-7 0 16,1-9-19-16,3-7-412 16,-1-23-1388-16,2 2 155 15,-1-8 133-15,1-8 116 16</inkml:trace>
  <inkml:trace contextRef="#ctx0" brushRef="#br0" timeOffset="150133.05">9129 16524 8191 0,'10'-2'0'0,"9"-2"0"15,12-3 0-15,12-3 0 16,9-2 0-16,4-1 0 16,-3-2-203-16,-5 3-169 15,-5 0-401-15,-20-2-807 16,-12-4 120-16,-10 1 103 15,-14-6 93-15</inkml:trace>
  <inkml:trace contextRef="#ctx0" brushRef="#br0" timeOffset="150357.37">9268 16201 6335 0,'0'2'198'15,"4"10"1"-15,2 4 3 0,5 11 2 16,1 8 2-16,7 10 2 16,-2-3 3-16,2 5 1 15,-8-4 4-15,-2-7-216 16,0-3-343 0,62-6-1504-16,-63-7 159 15,8-11 137-15,0-6 119 16</inkml:trace>
  <inkml:trace contextRef="#ctx0" brushRef="#br0" timeOffset="150590.7">9702 16377 8191 0,'0'-1'0'15,"2"1"0"-15,-1 4 0 16,1 10 0-16,1 4 0 15,0 10 0 1,2 4 0-16,0 1 0 16,-3-2 0-16,0 0-313 15,24-4-607-15,-25-8-691 16,-4-7 125-16,-2-7 107 16</inkml:trace>
  <inkml:trace contextRef="#ctx0" brushRef="#br0" timeOffset="150876.42">9554 16322 4539 0,'10'-13'4'0,"4"-6"14"0,9-5 22 16,3-7 19-16,3-1 11 15,-8 2 8-15,-4-3 12 16,-10 0 22-16,-3-1 45 16,-9 4 49-16,-7 2 42 15,-7 7 19 1,-4 6-25-16,-6 6-9 0,1 5-25 16,3 8-176-1,3 10-134-15,67 7-1389 16,-45 4 107-16,13 8 94 15</inkml:trace>
  <inkml:trace contextRef="#ctx0" brushRef="#br0" timeOffset="151392.53">10095 16234 7096 0,'0'-8'119'16,"-3"-2"0"-16,-4-1 1 15,-4 1 1 1,-5 8 0-16,-7 4 2 16,-2 11 0-16,4 6 0 15,3 9 3-15,5 10-126 16,7 1 0-16,3 0 0 16,5-2 0-16,2-7 0 15,9-8 0-15,3-7 0 16,9-10 0-16,3-5 0 15,4-8 0 1,-3-10 0-16,0-7 0 16,-9-11 0-16,-1-10 0 15,-7-11 0-15,-2-3 0 16,-7-7 0-16,-1-2 0 16,-2 7 0-16,-2 10 0 15,-1 13 0-15,-5 16 0 16,-3 18 0-16,-1 16 0 15,2 18 0-15,6 13 0 16,6 14 0 0,10 8 0-16,9 4 0 15,8-4 0-15,8-2 0 16,8-9 0-16,7-8-15 16,11-8-405-16,10-16-1403 15,9-9 156-15,7-6 134 16,5-12 116-16</inkml:trace>
  <inkml:trace contextRef="#ctx0" brushRef="#br0" timeOffset="151739.39">10901 16227 8191 0,'2'0'0'0,"5"0"0"15,10 0 0 1,10 0 0-16,11-1 0 0,12-3 0 16,1 1 0-1,-2-4 0-15,-4 0 0 16,-10 1-291-16,-8 0-341 16,-11-4-1060-16,-10-5 136 15,-8-4 117-15,-7-3 104 16</inkml:trace>
  <inkml:trace contextRef="#ctx0" brushRef="#br0" timeOffset="151975.17">11083 15955 5495 0,'0'0'276'16,"0"2"6"-1,0 8 4 1,0 10 4-16,0 14 5 0,3 11 4 15,0 8 5-15,1 0 4 16,1 2 5-16,0-5-270 16,-2-5-43-16,-2-5 0 15,-1-9 0-15,2-9-358 16,17-7-1487-16,-12-10 161 16,3-11 135-16,2-11 120 15</inkml:trace>
  <inkml:trace contextRef="#ctx0" brushRef="#br0" timeOffset="152324.43">11552 15873 6627 0,'0'-7'168'16,"0"0"1"-16,0 1 1 0,0 1 2 15,-1 14 2 1,-3 10 1-16,-2 11 1 16,-3 8 2-16,1 8 4 15,2 1-182-15,4 1 0 16,-1-2 0-16,6-2 0 16,2-4 0-16,9-8 0 15,3-2 0-15,9-9 0 16,9-6 0-16,3-9 0 15,2-3 0-15,-1-8-168 16,-1-7-238-16,-7-7-1379 16,-6-6 150 15,-8-12 128-31,-8-8 114 0</inkml:trace>
  <inkml:trace contextRef="#ctx0" brushRef="#br0" timeOffset="152518.77">11486 15873 6586 0,'0'-7'172'16,"-2"-6"1"-16,10-3 2 15,12-3 1-15,17-1 2 16,14 2 2-16,14-3 2 16,1 0 1-16,-2 2-70 15,-12 7-452-15,-13 3-277 16,-20-3-1048-1,-14 12 132-15,-20 6 113 16,-19 5 102-16</inkml:trace>
  <inkml:trace contextRef="#ctx0" brushRef="#br0" timeOffset="152687.61">11499 15944 4677 0,'-6'13'346'16,"5"0"7"-16,8 3 8 15,15-4 6-15,22-5 6 16,14-7 9-16,13-3-179 15,1-1-160-15,-2-2-348 16,-17-3-1264-16,-18-4 118 16,-12-2 103-1</inkml:trace>
  <inkml:trace contextRef="#ctx0" brushRef="#br0" timeOffset="154105.51">6931 18017 4502 0,'0'-1'127'15,"5"1"83"-15,3 0 77 16,10-3 39-1,5 2 41-15,8-4 7 0,7 0 7 16,3-2 9-16,2 1 6 16,-3-3-111-16,-2 1-60 15,-5 1-309-15,-6 3-192 16,-6 1-213-16,26 0-1137 16,-38 3 125-1,-8 0 111-15,-7 0 96 16</inkml:trace>
  <inkml:trace contextRef="#ctx0" brushRef="#br0" timeOffset="154339.29">7039 18099 3248 0,'-7'10'171'16,"2"3"37"0,-1 1 38-16,1-1 102 15,5-4 118-15,5-5 24 16,5-3 13-16,10 1 13 15,7-2 13-15,10-2-139 16,5 1-47-16,-1-2-112 16,-2-1-225-16,-2-3-208 15,-6 1-257-15,-2-3-290 16,-9-2-687-16,-7-4 101 16,-3-3 87-16</inkml:trace>
  <inkml:trace contextRef="#ctx0" brushRef="#br0" timeOffset="154654.78">7165 17751 4485 0,'0'-4'99'16,"0"1"6"-16,10 2 30 15,10 1 68-15,11 10 59 16,11 7 68-1,5 10 41-15,-2 8 7 16,-9 10 7-16,-11 3-95 16,-15 1-5-16,-7-1-3 15,-13 0-30 1,-12-5-75-16,-7-1-341 0,-4-4-224 16,-6-18-1363-16,1 6 145 15,4-7 124 1,2-1 110-1</inkml:trace>
  <inkml:trace contextRef="#ctx0" brushRef="#br0" timeOffset="155034.43">6807 18742 5334 0,'-1'5'297'32,"1"-1"4"-32,0 0 4 0,0-1 6 15,0-2 4-15,2-3 7 16,3-4 4-16,2-5 5 16,4-5 6-16,0-10-325 15,-4-9-57-15,1-4-17 0,-2-2 1 16,-3 3 12-1,-3 9 14-15,3 10 16 16,-3 12 19-16,-1 9 0 16,1 12 0-16,1 7 0 15,-1 8 43-15,0 3 20 16,2 4-4-16,1-2-13 0,4-4-287 16,3-3-161-1,10-8-318-15,-3-4-840 16,5-9 116-16,0-3 102 15,1-6 91-15</inkml:trace>
  <inkml:trace contextRef="#ctx0" brushRef="#br0" timeOffset="155539.5">7101 18680 4953 0,'2'-6'326'16,"-1"1"5"-16,-1-1 6 0,2 1 6 15,1 4 7-15,-2 5 5 16,4 4 7-16,-1 3 7 15,0 6 6-15,1-1-285 16,2 3-90-16,-4-3 0 16,0-3 0-1,-1-5 0-15,0-3 0 0,-2-2 0 16,4-3 0-16,2-2 0 16,4-4 0-16,3-5 0 15,6-3 0 1,-3-4 0-16,4-1 0 0,-2 2 0 15,-1 2 0-15,-4 7 0 16,0 3 0-16,-5 2 0 16,0 7 0-16,-1 3 0 15,-3 7 0-15,-1 1 0 16,-2 6 0-16,-1-3 0 16,0 1 0-16,0-7 0 0,0-4 0 15,0-1 0 1,3-6 0-16,2-1 0 15,5-5 0-15,3-8 0 16,4-3 0-16,5-5 0 16,2-3 0-16,-2 2 0 15,-2 4 0-15,0 7 0 16,-5 7 0-16,-2 10 0 16,-4 8 0-16,-4 12 0 15,-2 6 0-15,-1 9 0 0,-8 4 0 16,-4-2 0-1,-2 0-210-15,-4-5-241 16,2-47-1311-16,1 28 146 16,9-11 126-16,2-10 111 15</inkml:trace>
  <inkml:trace contextRef="#ctx0" brushRef="#br0" timeOffset="157505.24">8695 17720 4801 0,'1'-7'344'31,"1"0"7"-31,-1-1 6 0,1 1 7 16,-2 5 7-16,0 2 7 15,0 0 7-15,2 8 9 16,-1 8 7-16,1 11-356 16,-2 7-45-1,1 9 0-15,-2-1 0 16,1-4 0-16,0-6 0 0,-3-6 0 16,1-6 0-1,0-5-410-15,1-18-1419 0,-4 3 156 16,1-11 135-1,-4-7 117-15</inkml:trace>
  <inkml:trace contextRef="#ctx0" brushRef="#br0" timeOffset="158603.03">11640 16554 4148 0,'-3'1'181'0,"-1"-1"147"15,0 0 64-15,-2 0 7 16,5 0 8-16,1 0 10 16,0 0 8-16,0 0 10 15,0 0 9-15,5 0-136 16,4 0-70-16,7 0-169 0,10-1-69 15,7 0 0 1,-1-1 0-16,1-2 0 16,-4-2 0-16,-6 3-85 15,-7 1-243-15,-4 1-226 16,-7-7-1127-16,-2 8 135 16,-7-1 115-1,-3 2 103-15</inkml:trace>
  <inkml:trace contextRef="#ctx0" brushRef="#br0" timeOffset="158775.39">11560 16688 3855 0,'0'4'158'16,"5"1"35"-16,8 0 35 16,10-3 12-16,11 0 3 15,8-2-16-15,7-2-52 16,-5 2-71-16,-4 0-154 15,-9-7-1155-15,-12 4 72 16,-6-1 64 0</inkml:trace>
  <inkml:trace contextRef="#ctx0" brushRef="#br0" timeOffset="159953.85">8729 17521 4962 0,'0'0'228'16,"3"0"39"-1,1-2 49-15,6 0 7 0,5-4 5 16,7-2 6-1,4-2 4-15,-2-4 8 0,-1-2 5 16,-5 2-101 0,-3-3-156-16,-3 0-40 15,-6-3-54-15,-3-1 0 16,-2-1 0-16,-4-3 0 16,-4 0 0-16,-3 3 0 15,-3 0 0-15,-5 11 0 16,-2 5 0-1,0 5 0-15,3 6 0 0,-3 12-68 16,6 8-216-16,5 10-138 16,20 11-455-16,-8 8-624 15,9-2 109 1,8-7 95-16,7-3 85 16</inkml:trace>
  <inkml:trace contextRef="#ctx0" brushRef="#br0" timeOffset="160441.41">9234 17735 5126 0,'-2'-1'216'0,"-10"-2"35"16,-2 0 53-16,-9 1 6 16,0 2 4-1,-5 2 6-15,-4 5 5 0,3 9 7 16,0 9 4-1,2 10-131-15,5 6-112 16,5 3-34-16,10-1-59 16,4-2 0-1,4-6 0-15,8-8 0 0,5-8 0 16,7-10 0-16,6-5-33 16,11-8-55-16,-1-11-33 15,1-8-25-15,-3-10-17 16,-5-15-21-1,-7-11-9-15,-6-9 5 16,-8-9 1-16,-6 0 18 16,-5 0 85-16,-4 6 141 15,-5 12 55-15,-1 13 28 16,-3 16 16-16,2 19 26 16,2 18 10-16,7 18 1 15,4 16 2-15,7 16-17 16,8 13-56-16,6 7-93 15,5 0-29 1,5-2 0-16,0-9 0 16,1-8-15-16,3-13-366 15,4-12-1453 1,1-14 157-16,1-10 136 0</inkml:trace>
  <inkml:trace contextRef="#ctx0" brushRef="#br0" timeOffset="160680.18">9695 17869 5931 0,'0'0'239'16,"5"-2"2"-16,6 1 4 16,15-2 2-1,12-1 4-15,12-4 3 16,8-3 4-16,-2-1 2 15,-8-1-186 1,-8 4-411-16,-11 1-247 0,-17-4-1058 16,-6 0 128-1,-12 1 112-15,-11-3 99 0</inkml:trace>
  <inkml:trace contextRef="#ctx0" brushRef="#br0" timeOffset="160925.49">9802 17602 6961 0,'0'-3'133'15,"0"1"1"-15,0 5 0 16,2 8 2-16,-1 12 0 16,1 13 1-16,-1 10 2 15,-1 5 0-15,3 4 3 16,-3-1-142-1,0-7 0-15,0-6 0 0,0-6 0 16,0-6-463 0,1-74-1353-16,3 52 155 15,7-8 132-15</inkml:trace>
  <inkml:trace contextRef="#ctx0" brushRef="#br0" timeOffset="161430.02">10351 17801 7870 0,'0'-2'36'0,"1"1"0"0,-1 4-2 16,0 5 2 0,0 8 0-16,2 3-2 15,-2 7 2-15,0 1 0 16,0-2 1-16,0-5-37 31,0-2-115-31,0-6-287 0,17-1-1399 16,-16-10 152-16,2-2 131 0,-4-7 115 15</inkml:trace>
  <inkml:trace contextRef="#ctx0" brushRef="#br0" timeOffset="161673.78">10286 17652 3882 0,'13'-21'62'0,"6"-3"16"16,1-7 32-16,2-4 36 16,-11 9 28-16,-7 6 14 15,-1 4 5-15,-7 3 1 16,-9 4 3-16,-2 3-81 15,-5 6-111 1,6 0-367-16,-5 4-747 16,12 8 62-16,4 5 55 15</inkml:trace>
  <inkml:trace contextRef="#ctx0" brushRef="#br0" timeOffset="162196.82">10670 17703 5826 0,'3'-4'250'15,"-3"-1"2"-15,0 0 3 16,1-1 4-16,-2 2 4 16,-2 2 3-16,-4 2 3 15,-5 7 4-15,-6 7 5 16,-4 7-278-16,-1 7 0 15,3 8 0-15,5 0 0 16,5 0 0 0,7-4 0-16,5-4 0 0,7-8 0 15,6-4 0-15,8-11 0 16,4-5 0 0,7-8-20-16,-1-7-14 0,-4-11-18 15,-3-8 1 1,-6-11-3-16,-4-7-9 15,-7-7 4-15,-2-5 14 16,-7 0 45-16,0 0 0 16,-3 5 18-16,-3 10 17 15,2 12 15 1,-1 14 0-16,0 15 5 16,-1 15 8-16,3 20-4 15,2 10-11-15,1 17-48 0,-2 10 0 16,4 4 0-1,1-3 0-15,4 0 0 16,6-7 0-16,5-8-301 16,16-6-285-16,9-12-1116 15,12-11 138-15,4-11 118 16,9-9 105-16</inkml:trace>
  <inkml:trace contextRef="#ctx0" brushRef="#br0" timeOffset="162491.55">11203 17797 5966 0,'3'-2'235'16,"5"2"3"-1,13-1 3-15,6 0 3 0,8 2 3 16,8-2 3-16,3-2 3 16,-4 0 4-1,-4-1-138-15,-8 0-480 0,-2-1-346 16,-13-3-909-16,-9-3 123 16,-4-1 110-1,-5-5 95 1</inkml:trace>
  <inkml:trace contextRef="#ctx0" brushRef="#br0" timeOffset="162736.08">11389 17515 5846 0,'0'0'247'15,"0"-2"4"-15,0 11 2 16,3 9 4-16,-2 12 3 0,2 11 4 15,2 11 3 1,-4 2 4-16,1 0 4 0,-1-3-275 16,-1-2 0-1,0-9 0-15,0-7 0 16,2-9-407-16,4-9-1424 16,0-11 157-1,9-4 135-15,7-10 118 0</inkml:trace>
  <inkml:trace contextRef="#ctx0" brushRef="#br0" timeOffset="162956.43">11830 17674 8191 0,'0'-3'0'16,"0"2"0"-16,1 2 0 15,1 7 0 1,-2 11 0-16,0 9 0 15,1 7 0 1,-2 6 0-16,-4-2 0 0,-2 0 0 16,-6-8 0-16,1-4-380 15,-1-12-1458-15,2-4 158 16,2-7 137 0,2-8 117-16</inkml:trace>
  <inkml:trace contextRef="#ctx0" brushRef="#br0" timeOffset="163250.15">11694 17627 4637 0,'15'-15'1'0,"7"-7"1"15,10-3 17-15,6-10 31 16,-3 6 23-1,-7-2 22-15,-6 2 64 16,-13 1 88-16,-5 2 73 0,-8 3 23 16,-9 4 7-1,-10 4 4 1,-5 6-10-16,-7 4-32 0,2 5-170 16,4 9-200-16,11 4-318 15,11 6-1249 1,9 4 126-16,14 5 110 15,14-1 96-15</inkml:trace>
  <inkml:trace contextRef="#ctx0" brushRef="#br0" timeOffset="163781.19">12165 17616 7211 0,'0'-1'107'0,"0"-3"-1"16,-2-1 3-1,-7-1-2-15,-2 5 2 0,-3-2 0 16,-7 4 2-16,-1 6-1 16,-2 9 2-16,0 6-112 15,-1 6 0-15,4 4 0 16,3 4 0 0,7-4 0-16,6-4 0 15,5-2 0-15,12-6 0 0,8-7 0 16,13-8-61-16,4-4-92 31,8-9-32-31,0-9-8 0,-3-12 3 16,-6-6 0-16,-4-11-2 15,-5-8 3-15,-3-7 15 16,-6-3 95 0,-2-4 134-16,-5-1 88 0,-4 1 32 15,-3 7 13 1,-4 11-2-16,0 14 6 0,0 16 4 15,-5 14 4 1,-1 24-17-16,-1 15-95 16,1 21-88-16,1 15 0 15,10 12 0-15,6 8 0 16,11 3 0-16,5-5 0 16,9-4 0-1,9-9 0-15,9-12-174 0,4-15-197 16,14-14-374-16,-7-19-851 15,-1-9 123-15,-9-18 105 16,-3-12 94-16</inkml:trace>
  <inkml:trace contextRef="#ctx0" brushRef="#br0" timeOffset="180113.24">15725 8407 3354 0,'0'-6'171'0,"0"-2"38"0,2-1 33 16,-2-2 68-16,0-2 82 0,0 4 75 15,0 0 23-15,0 0 12 16,0 1 15 0,0 3-143-16,0 1-46 15,0 2-37-15,0-1-33 0,0 3-78 16,0 0-88 0,0-1-78-16,0 1-14 15,0 0 0-15,0 0 0 16,0 0 0-16,0 1 0 15,0 8 0-15,0 6 0 16,1 10 0 0,1 11 0-16,-2 10 0 0,0 7 0 15,0-1 0-15,0 1 0 16,0-1 0 0,0-4 0-16,0-4 0 0,0-6 0 15,2-6 0 1,1-7 0-16,5-6 0 15,9-6 0-15,5-6 0 16,7-4 0-16,4-3 0 16,3-3 0-16,-3-4 0 15,-1-4 0-15,1 0-252 16,-3-3-219-16,2-3-1275 16,-3-1 144-16,-2 0 124 15</inkml:trace>
  <inkml:trace contextRef="#ctx0" brushRef="#br0" timeOffset="180494.88">16287 8414 4584 0,'0'-5'315'16,"0"-1"34"-16,0-1 8 16,0 3 5-16,2 7 9 15,-2 12 6-15,0 10 7 16,0 11 7-16,1 9 9 15,-4 7-134-15,0-3-231 16,-3 1-35 0,-2-8 0-16,1-4-257 15,-1-7-159-15,5-5-311 0,-1-10-839 16,-3-8 117 0,0-8 103-16,1-6 91 15</inkml:trace>
  <inkml:trace contextRef="#ctx0" brushRef="#br0" timeOffset="180659.74">16257 8477 3744 0,'16'-10'198'15,"5"1"129"-15,5 0 100 16,3 2 9-16,-7 7 9 16,-9 9 12-16,0 1 11 15,-3 3 11-15,-3 3-156 16,-1 4-349-16,8-3-349 15,-1-1-1220 1,3-9 121-16,6-6 106 0,4-7 94 16</inkml:trace>
  <inkml:trace contextRef="#ctx0" brushRef="#br0" timeOffset="180855.55">16673 8306 4783 0,'-5'4'265'15,"-6"8"67"-15,-8 8 4 16,-8 7 8-16,-6 4 4 16,-5 9 8-16,2-1-93 15,2 0-235-15,13-3-366 16,5-5-1209 0,7-11 115-16,7-8 101 15,4-7 88 1</inkml:trace>
  <inkml:trace contextRef="#ctx0" brushRef="#br0" timeOffset="181060.38">16740 8336 5771 0,'2'13'255'0,"-2"7"3"15,1 8 3-15,1 10 4 16,-2 1 4-1,0 2 2-15,0-2-64 0,0 0-280 16,9-4-409 0,-7-11-1139-16,6-7 124 15,3-9 110-15,1-8 97 16</inkml:trace>
  <inkml:trace contextRef="#ctx0" brushRef="#br0" timeOffset="181505.94">16941 8381 5898 0,'5'9'243'15,"-1"8"2"-15,2 11 2 16,-1 8 4-16,-3 5 4 16,-1 5 2-16,-1-1 4 15,0-6 4 1,0-4 4-16,-1-6-452 15,-4-4-148-15,-3-9-155 16,-4-11-197-16,-6-8-153 16,-1-9-443-16,-7-4 1758 15,7-19-1102-15,9-12 110 16,7-9 61-16,15-8 47 16,21-8 165-16,12 13 147 15,9 12 163-15,13 12 211 16,1 20 184-1,-2 12 46-15,-8 18-99 16,-12 11-26-16,-14 16-6 16,-19 4 6-16,-19 11 39 15,-18-2-9-15,-17-2-42 16,-9-6-38-16,-7-4-26 16,0-9-108-16,9-7-258 15,6-5-282-15,12-14-1036 16,12-4 90-16,12-8 81 15,12-14 72-15</inkml:trace>
  <inkml:trace contextRef="#ctx0" brushRef="#br0" timeOffset="181717.75">17552 8506 8191 0,'13'0'0'16,"10"-3"0"-16,11-3 0 15,10 1 0-15,1-1-311 0,10-1-318 16,-6-1-1058-16,0-3 135 16,-5-3 116-16,-6-3 104 15</inkml:trace>
  <inkml:trace contextRef="#ctx0" brushRef="#br0" timeOffset="181970.51">18111 8206 5846 0,'2'0'247'0,"0"4"4"15,3 5 2-15,-2 10 4 16,-1 10 3-16,0 7 4 15,-2 7 3-15,0 2 4 16,0 0 4-16,-2-3-360 16,0-2-291-1,7-8-470-15,-5-8-744 16,0-13 120-16,3-7 105 16,6-12 95-16</inkml:trace>
  <inkml:trace contextRef="#ctx0" brushRef="#br0" timeOffset="182187.32">18317 8207 5566 0,'2'-3'265'0,"-1"2"3"16,2 4 4-16,2 9 4 16,1 6 3-16,-1 13 5 15,1 5 4 1,0 3 4-16,-2-1 4 15,-2-1-191-15,-1 1-105 16,0-6-312-16,-3 0-231 16,-7-32-1168-16,-7 17 139 15,-8-6 120 1</inkml:trace>
  <inkml:trace contextRef="#ctx0" brushRef="#br0" timeOffset="182390.12">17917 8349 5003 0,'12'-24'311'16,"13"-6"5"-16,14-7 5 16,18-3 5-16,11 4 6 15,12 8 6 1,-1 6 6-16,1 3 5 16,-11 1 7-16,-10 5-161 15,-10 5-195-15,-11 6-305 16,-15 3-251-16,-15-46-1153 15,-12 62 138-15,-17 5 120 16</inkml:trace>
  <inkml:trace contextRef="#ctx0" brushRef="#br0" timeOffset="182586.94">17822 8749 6006 0,'3'7'231'0,"16"-3"3"15,21-1 3-15,21-5 2 16,20-4 4-16,21-10 2 16,2-2-233-16,-4-3-164 15,55 1-1547-15,-82-2 136 16,-19 0 118 0,-19 0 105-16</inkml:trace>
  <inkml:trace contextRef="#ctx0" brushRef="#br0" timeOffset="183011.54">15866 9355 6940 0,'-31'5'135'16,"1"0"1"-16,5 1 1 15,22-3 1-15,67-5 0 16,49-10 2 0,48-8 1-16,55-6 1 15,29-6 2-15,13-8-144 16,2 3 0-16,-19 0 0 15,-30-4 0-15,-32 3 0 16,-38 4 0-16,-42 2 0 16,-37 8 0-16,-30 5 0 15,-26 8 0-15,-31 7-282 16,-25 7-153-16,5 5-518 16,-52 7-542-16,-28 4 106 15,-16 7 96 1,-12 5 84-16</inkml:trace>
  <inkml:trace contextRef="#ctx0" brushRef="#br0" timeOffset="183221.88">16042 9423 5462 0,'-32'16'272'16,"3"3"4"0,12-3 2-16,31 3 6 0,71-9 4 15,48-10 4-15,43-2 3 16,32-6 6-16,17-4 5 15,1-8-169-15,-8-2-137 16,-23-7 0-16,-23-2 0 16,-32 0 0-1,-39 0-37-15,-38-1-242 16,-28 7-122-16,-18 4-434 16,-30 4-692-16,-20 4 112 15,-17 3 98-15</inkml:trace>
  <inkml:trace contextRef="#ctx0" brushRef="#br0" timeOffset="184480.76">20715 8810 5767 0,'0'-9'255'0,"0"-1"3"15,0 1 4-15,-2 2 3 16,-6 13 4-16,-8 14 4 16,-6 14 4-16,-7 12 3 15,-1 12 5-15,1 9-285 16,11-1 0-16,6-1 0 15,6-5 0 1,12-6 0-16,11-10 0 0,12-7 0 16,11-13 0-16,17-9 0 15,6-9 0 1,1-8-236 0,-2-8-191-16,-7-8-1335 15,-13-10 146-15,-14-9 126 0</inkml:trace>
  <inkml:trace contextRef="#ctx0" brushRef="#br0" timeOffset="184703.55">20576 8874 4577 0,'7'-16'102'15,"14"-7"21"-15,12-4 44 16,14-4 58-16,8 1 32 15,9 5 4 1,-5 3 4-16,-8 4-86 16,-11 5-113-16,-11 5-244 15,-10 2-1195 1,-12 3 91-16,-7 5 81 0,-9 4 74 16</inkml:trace>
  <inkml:trace contextRef="#ctx0" brushRef="#br0" timeOffset="184893.38">20521 8990 4877 0,'16'2'237'0,"13"-1"37"0,14 1 33 16,15-2 20 0,0-2-26-16,2-3-167 15,-8 1-122-15,-7-2-320 16,-14-1-1096-1,-10-3 96-15,-14 0 85 0</inkml:trace>
  <inkml:trace contextRef="#ctx0" brushRef="#br0" timeOffset="186513.01">18856 10074 5765 0,'-1'0'246'16,"1"0"3"-16,0 0 4 15,7 0 3-15,16-2 3 16,12-2 5-16,12-3 2 16,12-1 4-16,4-2 3 15,-4 0-183 1,-3 1-90-16,-7 1-273 16,-6 2-185-16,-8-4-1285 15,-9 7 144-15,-10 0 123 16,-10 0 108-16</inkml:trace>
  <inkml:trace contextRef="#ctx0" brushRef="#br0" timeOffset="186736.81">18731 10252 5035 0,'-14'15'308'0,"2"0"6"15,4 3 5-15,8 1 4 16,29-9 7-16,20-10 6 15,16 2 4-15,16-4 7 16,10-4 7 0,-1-2-169-16,-10 0-185 15,-9-5 0-15,-13 1-185 16,-12 1-204-16,21 0-1396 16,-40-3 150-1,-11-3 128-15,-2-6 114 0</inkml:trace>
  <inkml:trace contextRef="#ctx0" brushRef="#br0" timeOffset="187019.55">19058 9820 5721 0,'6'-4'250'15,"13"-2"4"-15,18 3 2 0,20 1 4 16,11 10 5-16,8 16 2 15,-4 19 3 1,-16 13 6-16,-22 16 2 0,-21 7-184 16,-23 2-94-1,-24-3 0-15,-20-2 0 16,-13-9 0-16,-14-10-4 0,3-9-379 16,5-20-1453-1,8-5 158-15,9-14 136 16,14-11 117-1</inkml:trace>
  <inkml:trace contextRef="#ctx0" brushRef="#br0" timeOffset="187612.99">18598 11088 5811 0,'0'0'251'0,"0"0"2"16,1 0 5 0,5-1 2-16,7-5 5 0,6-6 2 15,5-4 5-15,4-9 2 16,-4-6 6-16,-6-8-280 16,-10-5 0-16,-2-2 0 15,-5 5 0 1,-4 8 0-16,-2 8 0 0,-1 13 0 15,-3 6 0-15,-1 12 0 16,2 9 0 0,5 10 0-16,1 10 0 15,4 8 0-15,6 1 0 16,2 1 0-16,2-2-140 16,5-7-266-1,6-8-1387-15,1-10 151 0,-1-10 130 16,0-8 113-16</inkml:trace>
  <inkml:trace contextRef="#ctx0" brushRef="#br0" timeOffset="188228.18">18949 10923 5951 0,'1'-4'237'0,"4"-1"2"15,0 3 4-15,4 4 2 16,1 4 4-16,3 7 2 15,-2 7 4-15,0-1 3 16,0 3 5-16,-7-3-263 16,2-4 0-16,-3-3 0 15,-1-5 0 1,-2-4 0-16,1-2 0 0,2-6 0 16,2-8 0-1,3-3 0-15,5-6 0 16,1-4 0-1,1 2 0-15,1 4 0 0,0 5 0 16,-1 2 0-16,0 10 0 16,2-1 0-16,-1 9 0 15,0 7 0-15,-4 7 0 16,-4 2 0-16,-4 7 0 16,-2 1 0-16,-2-4 0 15,0-3 0-15,0-4 0 16,0-6 0-1,0-5 0-15,0-4 0 16,0-7 0-16,0-7 0 16,0-11 0-16,6-10 0 15,5-5 0-15,8-3 0 16,4 3 0-16,3 7 0 16,0 11 0-16,-3 11 0 15,-1 5 0 1,-2 13 0-16,-1 10 0 0,-4 7 0 15,-4 9 0 1,-4 5 0-16,-4 3 0 0,-3-5 0 16,0-4 0-16,0-9-209 15,2-6-297 1,5-12-1242-16,9-11 145 16,8-15 123-16,11-14 110 0</inkml:trace>
  <inkml:trace contextRef="#ctx0" brushRef="#br0" timeOffset="188924.08">20757 9389 3670 0,'3'0'139'0,"-1"0"31"16,1-2 14-16,2 2 9 16,-1 0 5-1,-4 0 5-15,1-1 4 16,-1 1 3-16,-1 0 1 0,2 0-104 16,-1-1-99-1,0 1-155-15,-1 1-1053 16,-3 0 71-16,-4 2 65 15,1 0 57-15</inkml:trace>
  <inkml:trace contextRef="#ctx0" brushRef="#br0" timeOffset="189730.62">20553 9900 4947 0,'2'-6'320'16,"2"-3"4"-16,-3 1 7 16,0 0 5-16,-1 4 5 15,-2 8 7-15,-7 12 5 16,-5 13 8-16,-5 13 6 16,-4 16-204-16,1 9-163 15,0 2 0 1,9-2 0-16,5-3 0 0,5-8 0 15,10-10 0 1,9-8 0-16,14-10 0 16,9-12 0-16,15-9 0 15,3-6 0-15,3-6-317 16,-6-8-237 0,-7-45-1152-16,-12 36 138 0,-12-7 119 15,-12-2 105-15</inkml:trace>
  <inkml:trace contextRef="#ctx0" brushRef="#br0" timeOffset="189955.41">20491 9989 4972 0,'0'-14'251'0,"7"-3"65"16,8-6 6-16,12-5 5 15,11 2 5 1,9 4 7-16,4-1 5 16,-5 4 6-16,-8 3 7 15,-7 2-405-15,-11 8-334 16,-8-1-1367-16,-7 5 144 0,-7 1 124 16</inkml:trace>
  <inkml:trace contextRef="#ctx0" brushRef="#br0" timeOffset="190145.23">20420 10068 4525 0,'0'6'126'16,"5"-2"52"-16,10 0-4 16,13 0-70-16,14-3-121 15,79-3-1117-15,-53-5 63 16,0 0 58-16,-3-2 53 15</inkml:trace>
  <inkml:trace contextRef="#ctx0" brushRef="#br0" timeOffset="190368.02">21004 10165 5582 0,'13'3'273'0,"11"-3"5"15,18 0 2-15,13-3 6 16,13-1 3 0,8-3 4-16,4-2 6 0,-5-4 4 15,-10 3 5 1,-12 1-308-16,-18 0-151 16,-15 2-315-16,-13-12-1308 15,-10 9 148-15,-12 0 128 16,-7-3 112-16</inkml:trace>
  <inkml:trace contextRef="#ctx0" brushRef="#br0" timeOffset="190628.78">21284 9878 5697 0,'0'-4'261'16,"0"2"5"-16,0 1 3 15,1 6 4-15,4 15 3 0,0 15 5 16,2 12 3 0,-1 14 5-16,0 5 6 15,-2 1-295-15,1-3 0 16,-4-6 0-16,1-7 0 16,2-9 0-16,-3-11-295 15,5-9-277-15,1-9-1135 16,5-11 137-16,4-11 120 15</inkml:trace>
  <inkml:trace contextRef="#ctx0" brushRef="#br0" timeOffset="191020.95">21935 9799 6330 0,'0'-5'198'0,"0"-2"3"16,0 2 1-1,-3 1 2 1,-4 11 3-16,-7 11 2 0,-4 11 2 16,-2 12 2-16,1 9 3 15,2 5-216-15,9 0 0 16,4-3 0-16,3-6 0 15,8-4 0-15,9-6 0 0,7-5 0 16,9-10 0 0,12-5 0-16,1-10 0 15,4-2 0-15,-4-8 0 16,-3-2-118 0,-5-8-225-16,-6-7-208 15,-9-20-1117-15,-11 5 132 16,-8-7 114-16,-12-2 102 15</inkml:trace>
  <inkml:trace contextRef="#ctx0" brushRef="#br0" timeOffset="191223.75">21843 9851 5255 0,'4'-12'299'0,"12"-5"6"15,8-6 2-15,14-4 7 16,5 2 5-16,15 2 6 15,4 0 3-15,-3 3 7 16,-5 0 6 0,-11 4-278-16,-11 6-274 0,-13 3-236 15,-11 2-1316-15,-6 4 147 16,-11 5 126 0,-11 3 111-1</inkml:trace>
  <inkml:trace contextRef="#ctx0" brushRef="#br0" timeOffset="191439.56">21874 9917 5488 0,'0'6'282'0,"3"0"4"15,12 1 6-15,13-3 3 16,15-3 5-16,13-3 5 16,9-4 4-16,-3-1 4 15,-10 0 8 1,-12-1-321-16,-12 3-243 15,-14-1-181-15,-8-2-1336 16,-8 4 145-16,-9-1 126 16,-13-1 111-16</inkml:trace>
  <inkml:trace contextRef="#ctx0" brushRef="#br0" timeOffset="192377.23">18640 11831 5768 0,'0'0'249'16,"0"-1"5"-16,6 1 2 16,14-1 5-16,16-2 2 15,17-2 4 1,17-2 3-16,6 1 5 0,-2 1 3 16,-5 0-508-16,-8 4-426 15,-20 1-1033 1,-17 0 136-1,-13 0 116-15,-15 0 104 0</inkml:trace>
  <inkml:trace contextRef="#ctx0" brushRef="#br0" timeOffset="192597.08">18563 11984 6742 0,'0'5'156'0,"4"4"1"16,12-3 1-16,20 1 2 15,19-4 1-15,20-3 1 16,13-3 1-16,2-1 2 16,-8-4 2-1,-10 1-167-15,-14-4-311 16,-12 2-197-16,-12-10-1212 16,-16 2 139-16,-9-2 122 15</inkml:trace>
  <inkml:trace contextRef="#ctx0" brushRef="#br0" timeOffset="192888.8">18888 11617 4384 0,'25'-3'170'16,"11"3"192"-16,14-1 6 15,9 1 6 1,0 4 9-16,-9 9 7 15,-12 10 9-15,-13 9 7 16,-13 15 9-16,-12 8-100 16,-17 9-90-16,-12 9-225 15,-9 3-47-15,-5 3-304 16,-2-1-335-16,-1-7-963 16,5-14 128-16,5-12 114 15,7-12 98-15</inkml:trace>
  <inkml:trace contextRef="#ctx0" brushRef="#br0" timeOffset="193204.73">18595 12731 6852 0,'-2'10'144'15,"1"-1"1"-15,-1 3 2 16,4-5 0-16,7-4 3 15,8-9-1-15,3-6 2 16,8-9 1-16,0-12 2 16,0-9-154-16,-5-9 0 15,-6 1 0-15,-5 1 0 16,-8 6 0 0,-1 13 0-16,-3 9 0 15,-3 12 0-15,2 7 0 16,1 7 0-16,0 12 0 15,-2 7 0-15,2 8 0 16,3 7 0-16,4 0 0 16,2 1-258-16,7-6-228 15,4-36-1254-15,6 19 144 16,0-11 122 0,6-10 109-16</inkml:trace>
  <inkml:trace contextRef="#ctx0" brushRef="#br0" timeOffset="193801.86">19051 12528 5846 0,'1'-4'247'15,"1"1"4"-15,2 2 2 16,1 2 4-16,-1 8 3 16,2 5 4-16,2 5 3 15,-2 5 4-15,-1 0 4 16,-1-5-275-1,-1-1 0-15,-2-7 0 0,1-5 0 16,-1-3 0-16,5-4 0 16,1-7 0-1,5-5 0 1,3-6 0-16,4-4 0 16,0-2 0-16,3 0 0 0,-2 6 0 15,-3 4 0-15,-2 7 0 16,-2 4 0-16,-2 5 0 15,0 6 0-15,-2 8 0 16,0 7 0-16,-3 4 0 16,-3 6 0-16,-2-2 0 15,1-3 0 1,-2-5 0 0,0-4 0-16,0-5 0 0,0-8 0 15,0-4 0-15,0-6 0 16,1-10 0-16,5-10 0 15,5-7 0-15,8-7 0 16,5-1 0-16,6 4 0 16,-1 6 0-16,-3 10 0 15,-3 8 0-15,-3 10 0 16,-1 7 0 0,-2 10 0-16,-3 11 0 15,-5 8 0-15,-6 9 0 16,0 3 0-16,-6-1 0 15,-1-5 0 1,1-7-53-16,3-6-303 0,70-11-1474 16,-62-10 156-16,8-15 135 15</inkml:trace>
  <inkml:trace contextRef="#ctx0" brushRef="#br0" timeOffset="195096.3">20861 10742 3103 0,'3'-3'159'0,"2"0"35"15,1-1 32-15,0 0 34 32,-3 2 70-32,-2 0 75 0,1 0 68 15,-2 1 32-15,0 0 25 16,0 1-117-16,-8 2-51 16,-5 6-34-16,-10 4-30 15,-12 3-36-15,-8 3-75 16,1-1-81-16,-2-1-71 15,3-1-20-15,7-1-15 16,5-6 0 0,6-1 0-16,8-3 0 0,6-1-131 15,5 0-192 1,4-2-149-16,10-1-241 16,6 0-791-16,6 0 108 15,8-4 96-15</inkml:trace>
  <inkml:trace contextRef="#ctx0" brushRef="#br0" timeOffset="195319.09">20905 10851 3500 0,'0'7'190'0,"-7"2"39"16,-7 5 104-16,-9 2 92 15,-9-3 37-15,-10 2 12 16,0-3 11-16,-3-2 13 15,8 1 13 1,3-4-213-16,6 0-277 16,3-1-190-16,34-1-610 15,-28-1-706-15,0-2 106 16,8-2 93-16</inkml:trace>
  <inkml:trace contextRef="#ctx0" brushRef="#br0" timeOffset="196208.96">20329 11647 5080 0,'0'-2'304'15,"-1"-1"11"1,-7 1 5-16,-3 4 4 15,-4 10 6-15,-5 10 6 16,-3 10 6-16,1 10 5 16,4 5 8-1,6 2-222-15,6 2-128 0,5-1-5 16,7-3 0-16,7-5 0 16,8-3 0-16,8-7 0 15,13-9 0-15,6-6 0 16,3-7 0-1,2-7-122-15,-1-3-218 16,-7-9-247-16,-5-11-1071 0,-11-7 130 31,-10-10 113-31,-7-11 101 16</inkml:trace>
  <inkml:trace contextRef="#ctx0" brushRef="#br0" timeOffset="196424.26">20263 11696 4946 0,'-5'-11'271'0,"4"-2"48"15,1-5 6-15,6-6 4 16,15 3 7-16,11-1 5 16,9-3 7-1,6 2 5-15,-2 2 7 16,-6 3-149-16,-7 4-229 15,-11 7-302-15,-6 3-209 16,-7-2-1165-16,-6 8 137 16,-7 3 117-16,-9 6 104 15</inkml:trace>
  <inkml:trace contextRef="#ctx0" brushRef="#br0" timeOffset="196600.09">20153 11764 4609 0,'-1'12'345'15,"-1"1"4"-15,2 2 7 16,9 0 8 0,13-7 6-16,11-6 6 0,11-1-37 15,14-1-307 1,58-1-567-16,-49-2-983 16,-2 0 111-16,-2-2 97 15,-9 1 86-15</inkml:trace>
  <inkml:trace contextRef="#ctx0" brushRef="#br0" timeOffset="196823.88">20716 11946 5811 0,'0'3'251'16,"3"1"2"-16,10 0 5 15,13-2 2-15,13 0 5 16,13-4 2-16,7-2 5 15,0-1 2-15,-5 1 6 16,-12-2-398-16,-12 1-260 16,2 1-477-16,-22-3-724 15,-6-1 120 1,-6-7 103-16,-9 0 93 0</inkml:trace>
  <inkml:trace contextRef="#ctx0" brushRef="#br0" timeOffset="197092.64">20934 11705 5484 0,'0'-8'283'0,"0"2"4"16,0-1 4-16,0 1 5 16,3 10 4-16,0 14 5 15,1 9 5-15,2 14 4 16,0 9 7-16,0 7-321 15,-4 3 0-15,0 0 0 16,1-5 0-16,-3-7 0 16,1-9 0-1,2-12-289-15,3-9-287 16,4-13-1131-16,2-10 137 16,2-11 120-16,9-13 104 15</inkml:trace>
  <inkml:trace contextRef="#ctx0" brushRef="#br0" timeOffset="197433.87">21449 11614 5756 0,'0'-9'256'16,"0"-1"3"-16,2 2 4 15,-2 2 3 1,-4 7 5-16,-3 12 2 15,-6 9 5-15,-5 10 4 16,4 7 5-16,-2 8-287 16,6 0 0-16,7 0 0 31,3-3 0-31,3-1 0 0,12-6 0 0,5-8 0 16,5-4 0-1,9-11 0-15,3-8 0 16,0-3 0-16,-3-4 0 0,1-7-290 15,-8-5-152-15,4-7-354 16,-14-9-737 0,-5-4 112-16,-6-7 100 15,-4 0 88-15</inkml:trace>
  <inkml:trace contextRef="#ctx0" brushRef="#br0" timeOffset="197623.22">21411 11643 4146 0,'-7'-10'259'15,"-1"-1"99"-15,4-3 39 16,4-7 7-16,16 2 8 16,11-2 10-16,11 0 10 15,9-4 8-15,3 2 10 16,-6 1-164 0,-6 5-316-16,-12 4-283 15,-9 6-275-15,-8 5-1053 16,-6 2 127-16,-5 2 113 15</inkml:trace>
  <inkml:trace contextRef="#ctx0" brushRef="#br0" timeOffset="197834.01">21334 11735 5812 0,'-1'4'250'16,"-1"-2"3"-16,7 0 4 0,8 1 3 15,16-3 3-15,8-3 5 16,8-3 3 0,6 1-264-16,-2-1-228 15,-3-23-1512-15,-6 17 141 16,-2-2 124-16</inkml:trace>
  <inkml:trace contextRef="#ctx0" brushRef="#br0" timeOffset="198457.56">22105 11829 5094 0,'-1'0'305'0,"-1"0"6"16,1 0 4-16,10-2 6 16,18 2 5-16,14 0 6 31,15 0 5-31,15-1 7 0,1-3 5 0,-3 1-256 15,-8-2-425-15,-13-2-235 16,-17-3-1114-16,-13-1 134 16,-15-3 116-16,-15-2 102 15</inkml:trace>
  <inkml:trace contextRef="#ctx0" brushRef="#br0" timeOffset="198675.36">22280 11565 5266 0,'0'-3'301'16,"0"1"7"-16,3 0 5 15,0 8 4 1,3 12 6-16,2 12 6 0,3 9 4 16,0 13 7-16,-1 3 6 15,-1 1-331-15,-5-1-15 16,-3-3 0-16,-1-5-183 15,5-8-247-15,2-16-1345 16,8-7 148-16,5-12 128 16,4-11 112-16</inkml:trace>
  <inkml:trace contextRef="#ctx0" brushRef="#br0" timeOffset="198992.06">22904 11404 6843 0,'0'-5'145'15,"0"1"1"1,-3 4 2-16,-7 9 0 0,-2 12 2 16,-5 18 1-1,1 9 1-15,-1 8 0 16,10 2 4-16,2 0-156 15,8-5 0-15,5-4 0 16,9-8 0 0,7-8 0-16,9-11 0 0,9-7 0 31,6-11 0-31,1-4 0 0,-1-8-267 16,-6-9-170-16,30-10-1314 15,-47-6 145-15,-10-11 124 16,-9 1 110-16</inkml:trace>
  <inkml:trace contextRef="#ctx0" brushRef="#br0" timeOffset="199199.87">22853 11514 3803 0,'-11'-17'250'0,"-1"-5"159"16,4-3 17 0,-1-7 11-16,24 2 8 15,12 0 12-15,15 0 10 16,13-1 12-16,13 1 11 15,-2 2-169-15,-10 3-124 16,-10 8-438 0,-17 5-163-16,3 8-481 0,-23 1-645 15,-11 4 113 1,-9 6 97-16,-8 4 89 16</inkml:trace>
  <inkml:trace contextRef="#ctx0" brushRef="#br0" timeOffset="199431.17">22758 11546 5461 0,'0'1'273'0,"2"-1"3"15,9 0 4-15,15 0 4 16,17-1 5-16,13-2 3 16,11-5 6-1,0 2 3-15,-8-1 6 16,-13 4-391-16,-11 0-304 15,-2 3-479-15,-22 0-681 16,-9 0 114-16,-11-2 102 16,-10 2 88-16</inkml:trace>
  <inkml:trace contextRef="#ctx0" brushRef="#br0" timeOffset="201412.37">18452 13723 3460 0,'-7'-2'229'0,"-2"1"175"16,-3-1 51-16,1-2 12 15,6 2 10-15,2-1 14 16,2-1 11-16,2 4 14 16,10-4 13-1,12 2-181-15,10-4-87 16,15-4-209-16,12-2-52 15,1-1 0-15,-2 0 0 16,-8 3 0-16,-9 1-58 16,-10 5-273-16,-11 0-125 15,-11 4-129-15,4 0-330 16,-25 4-408-16,-9 1 86 31,-12 5 75-31,-10 7 70 0,-23 8 5253 16,14 1-4636-16,-2 3 98 15,1 0 69-15,7 0 58 16,12-3 89-16,6-1 314 16,10-6 226-16,11-2 132 15,9-6 348-15,12-3-194 16,13-5-153-16,15-2-85 16,12-1-66-16,10-4-57 15,-1-5-48-15,-5-1-114 16,-8 0-142-16,-7-3 0 15,-6 1-178-15,-9 2-169 16,-6 1-203 0,-10-9-859-16</inkml:trace>
  <inkml:trace contextRef="#ctx0" brushRef="#br0" timeOffset="201710.09">18515 13428 4299 0,'2'-5'129'0,"8"-1"87"15,9-2 141-15,13 0 23 16,11 4 6-16,6 8 9 16,0 15 8-1,-7 14 7-15,-10 15 11 16,-12 13-106-16,-13 6-33 15,-11 2-102-15,-12-4-162 16,-9-2-18-16,-8-6 0 16,-10-3 0-16,-4-4-318 15,1-6-301-15,0-7-1070 16,0-7 136-16,4-8 116 16,6-6 104-16</inkml:trace>
  <inkml:trace contextRef="#ctx0" brushRef="#br0" timeOffset="202140.7">18068 14735 6164 0,'1'4'215'16,"-1"-3"2"-16,6-1 4 15,4 1 1-15,7-7 2 16,6-4 5-16,1-10 0 16,-1-5 4-16,-5-12 4 15,-5-9-237 1,-5-10 0-16,-4-3 0 0,-1-1 0 15,-2 5 0-15,-1 15 0 16,0 11 0-16,0 16 0 16,0 11 0-16,0 16 0 15,6 12 0-15,4 11 0 16,7 8 0 0,2 6 0-16,6-2 0 15,1-1 0 1,0-7-325-16,53-7-1528 0,-47-12 161 15,1-11 137-15,2-11 121 16</inkml:trace>
  <inkml:trace contextRef="#ctx0" brushRef="#br0" timeOffset="202740.15">18589 14434 5931 0,'0'-4'239'16,"1"4"2"-16,2-2 4 15,5 4 2-15,2 11 4 16,4 4 3 0,-1 7 4-16,1 1 2 15,-3 2 5-15,-5-5-265 16,-4-5 0-16,0-3 0 16,-2-6 0-1,0-5 0-15,0-5 0 0,0-5 0 16,1-8 0-16,5-8 0 15,4-7 0 1,6-6 0-16,9 3 0 0,3 2 0 16,0 8 0-16,-2 7 0 15,0 8 0 1,-6 7 0-16,2 8 0 16,-5 10 0-16,-2 7 0 15,-8 7 0 1,-4 2 0-16,-2 2 0 0,-4-7 0 15,-4-5 0 1,1-5 0-16,-3-7 0 0,-3-6 0 16,1-5 0-16,4-10 0 15,0-7 0-15,6-11 0 16,6-7 0 0,5-7 0-16,9 3 0 15,4 5 0-15,8 8 0 16,1 11 0-16,-1 11 0 15,0 12 0-15,-4 12 0 16,-4 10 0-16,-3 11 0 16,-8 5 0-16,-6 2 0 15,-3-1 0-15,-6-4-92 16,-5-6-262-16,5-6-411 16,-4-13-850-16,-1-9 123 15,5-10 110 1,3-16 95-16</inkml:trace>
  <inkml:trace contextRef="#ctx0" brushRef="#br0" timeOffset="204906.64">20432 12487 3291 0,'-2'0'173'16,"2"0"59"-16,-1-1 92 16,1 1 105-16,-3 0 47 0,2 0 13 15,-1-1 12-15,2-2 14 32,0 3 13-32,-1 0-112 0,2-1-81 15,-1 1-62-15,3-3-109 0,10 0-119 16,6-3-45-1,10 2 0-15,8 1 0 0,2-2 0 16,-9 2 0 0,-8 2 0-1,-10 1 0-15,-12 0 0 0,-16 1 0 16,-12 3 0 0,-11 2 0-16,-10 2 0 0,-6 2 0 15,3 1 0 1,10-4 0-16,12-3 0 0,13 0 0 15,11-3 0-15,13-1 0 16,10 0 0-16,5-1 0 31,9 1 0-31,3-1 0 0,-8-1 0 16,-6 1 0 0,-11-2 0-16,-6 3 0 0,-13 0 0 15,-9 0 0-15,-4 0 0 16,-4 0 0-1,-2 3 0-15,9-2 0 0,9 1 0 16,7-1 0-16,11-1 0 16,12 0 0-1,3 0 0-15,4-1 0 0,4-1 0 32,-7-2 0-32,-10 4 0 0,-6-1 0 15,-11-1 0 1,-5 2-45-16,-7 0-211 0,-5 2-130 15,34-1-1370-15,-35 5 146 16,2 0 125 0</inkml:trace>
  <inkml:trace contextRef="#ctx0" brushRef="#br0" timeOffset="205920.74">20166 13925 4796 0,'3'-8'338'16,"4"-4"7"-16,0-2 6 0,3 0 6 0,-2 4 7 15,-1 2 7 1,-4 4 6-16,1 1 9 31,3 3 6-31,-1 7-278 0,3 7-114 0,-2 7 0 16,4 7 0-16,-2 6 0 15,0 1 0-15,-1-3 0 16,1-2 0-16,-2-7 0 16,-1-4 0-16,-4-6 0 15,-1-1 0-15,-1-9 0 16,0 0 0-1,-1-3-216-15,1-1-442 16,-3-9-1047-16,-3-6 138 16,3-10 119-16,0-11 104 15</inkml:trace>
  <inkml:trace contextRef="#ctx0" brushRef="#br0" timeOffset="206251.96">20133 13685 4557 0,'5'-12'52'15,"7"-7"39"-15,11-9 27 47,6-9 6-47,3-2 7 0,1 1 8 0,-8-1 44 16,-11 3 35-1,-5 4 46-15,-12 3-21 0,-10 6-14 0,-7 5-38 16,-5 8-30-16,-5 6-42 16,-4 6-142-1,5 12-90-15,8 11-190 0,17 10-392 16,2 9-588-16,12 7 81 16,15-2 72-1,8-3 65-15</inkml:trace>
  <inkml:trace contextRef="#ctx0" brushRef="#br0" timeOffset="206728.51">20703 13779 5218 0,'0'-3'298'16,"0"-2"5"-16,-1-5 4 16,-7-1 6-16,-2 2 4 15,-7 0 6-15,-10 3 6 16,-7 3 4-16,-2 8 6 15,-4 10-228 1,0 8-111-16,5 9 0 16,7 9 0-16,12 2 0 15,9 0 0-15,5-6 0 16,8-3 0-16,6-12 0 16,8-7 0-16,8-11 0 15,8-5 0-15,6-10 0 16,-2-9 0-16,2-9 0 15,-7-10 0 1,-5-16 0-16,-8-10 0 0,-9-15 0 16,-7-8 0-16,-6-7 0 15,-11 2 0 1,-7 9 0-16,-3 16 0 16,-2 21 0-1,-1 16 0-15,5 25 0 0,9 22 0 16,7 28 0-16,7 24 0 15,11 18 0-15,7 15 0 16,6 0 0-16,10-6 0 16,-1-12 0-16,1-8 0 15,3-15-59-15,3-10-396 16,2-33-1347 0,2 6 153-16,1-13 131 15,-1-10 115-15</inkml:trace>
  <inkml:trace contextRef="#ctx0" brushRef="#br0" timeOffset="207069.22">21243 13834 5609 0,'0'0'271'0,"3"0"3"16,4 0 4-16,15-3 5 15,16 2 3 1,15-3 5-16,10-3 4 0,5-1 4 15,-4-4 6 1,-11-1-305-16,-15 3 0 0,-12 0-394 16,29 1-1440-16,-49-1 157 15,-11 0 136 1,-6 3 117-16</inkml:trace>
  <inkml:trace contextRef="#ctx0" brushRef="#br0" timeOffset="207314.96">21452 13556 5445 0,'-1'-6'287'0,"1"0"4"16,0 3 4-16,0 6 5 16,1 12 5-1,4 13 3-15,1 10 7 0,3 6 5 16,-1 5 5-16,1 1-325 31,-2-4 0-31,-3-2 0 0,-2-8 0 16,1-4-308-1,15-6-535-15,-15-9-789 0,3-10 126 16,-1-2 112-16</inkml:trace>
  <inkml:trace contextRef="#ctx0" brushRef="#br0" timeOffset="207615.68">21975 13625 8191 0,'0'0'0'0,"2"1"0"0,-1 6 0 16,-1 9 0 0,2 10 0-16,-2 10 0 0,0 4 0 15,0 4 0-15,0-5 0 16,-2-4-66-16,-3-6-458 16,0-6-1257-16,-3-11 149 15,0-8 128-15,2-4 112 16</inkml:trace>
  <inkml:trace contextRef="#ctx0" brushRef="#br0" timeOffset="208057.27">21946 13647 4954 0,'0'-4'315'0,"0"4"5"16,0 2 7-1,0 9 4-15,0 9 7 0,0 15 6 16,0 8 5-16,2 7 6 16,4 1 7-16,4-4-166 15,6-1-196-15,4-11 0 16,8-6 0-16,2-10 0 16,8-10 0-16,5-5 0 15,0-7 0 1,0-7 0-16,-5-4 0 15,-8-5-270-15,-5-4-165 16,18-4-501-16,-31 2-567 16,-5 0 108-16,-14 0 96 15,-8 2 85-15</inkml:trace>
  <inkml:trace contextRef="#ctx0" brushRef="#br0" timeOffset="208276.07">22010 13685 4420 0,'-3'-17'367'15,"2"-2"8"-15,-2-7 6 16,13-6 9-16,13 4 7 16,12-1 9-16,12-1 6 15,11 2 11-15,-2-1 9 16,-5 5-244 0,-9 2-188-16,-15 8 0 15,-9 4-321-15,-8 8-193 16,-7-1-1201-16,-11 12 138 15,-12 5 121-15,-12 9 106 16</inkml:trace>
  <inkml:trace contextRef="#ctx0" brushRef="#br0" timeOffset="208484.88">21981 13723 5066 0,'-3'9'323'16,"2"0"6"-16,-1 0 6 15,5 2 6 1,15-3 5-16,12-8 7 0,13 2 6 15,9-2 7 1,6 0 7-16,0-5-633 16,-5 2-330-16,-9-3-1121 15,-7-7 138-15,-6-1 120 16,-7-3 106 0</inkml:trace>
  <inkml:trace contextRef="#ctx0" brushRef="#br0" timeOffset="208954.43">22676 13791 7870 0,'0'0'36'16,"0"0"0"-16,8 1-2 15,16 0 2-15,22 1 0 16,14-2-2-1,19 0 2-15,3-3 0 0,-4-3 1 16,-13 1-37 0,-15-3 0-16,-13-2-311 15,-10-2-398-15,-16-2-958 16,-12-3 133-16,-12-2 113 0,-9-6 102 16</inkml:trace>
  <inkml:trace contextRef="#ctx0" brushRef="#br0" timeOffset="209198.75">22931 13481 8191 0,'0'-1'0'16,"0"6"0"-16,5 10 0 16,-1 12 0-1,3 13 0-15,2 14 0 0,5 5 0 16,-5 5 0-1,1-1 0-15,-6-4 0 16,-1-7 0-16,-4-12 0 0,2-7-102 16,4-12-297-1,3-16-1406-15,8-4 153 16,2-14 132-16,5-13 114 16</inkml:trace>
  <inkml:trace contextRef="#ctx0" brushRef="#br0" timeOffset="209521.45">23521 13298 7818 0,'0'-8'41'0,"0"4"0"0,0 4 1 16,-5 8-2-1,-5 15 2-15,0 14-1 0,-2 14 1 16,-2 10-1-1,7 4 2-15,2 2-43 16,4-3 0-16,7-6 0 16,6-9 0-16,8-10 0 15,7-8 0-15,14-11 0 16,3-10 0-16,5-6 0 16,0-8 0-1,-1-6-345-15,1-6-400 16,-14-16-903-16,-9-6 129 15,-10-7 113 1,-8-4 99-16</inkml:trace>
  <inkml:trace contextRef="#ctx0" brushRef="#br0" timeOffset="209735.25">23469 13405 4460 0,'0'-16'154'0,"1"-7"117"16,9-4 91-16,13-8 8 15,18 4 5-15,17 1 8 16,9-1 9-16,0 7 7 16,-10 2 7-16,-12 7-125 15,-17 7-282 1,-17 4-315-16,-8 2-1448 16,-10 6 147-16,-12 6 126 15,-10 4 111-15</inkml:trace>
  <inkml:trace contextRef="#ctx0" brushRef="#br0" timeOffset="209930.07">23366 13485 5547 0,'0'6'276'0,"4"2"5"16,14-2 4-16,18 0 4 16,13 0 4-16,18-6 5 15,4-5 4 1,-6 1 5-16,-8 0 6 15,-18 1-597-15,-13 1-122 16,-13 1-214-16,-9 1-970 16,-14-2 122-16,-8 1 104 15,-10-3 94-15</inkml:trace>
  <inkml:trace contextRef="#ctx0" brushRef="#br0" timeOffset="210817.25">18414 15461 7551 0,'9'0'70'0,"13"-3"0"16,15-3 1-16,19-2 0 31,11 0 0-31,8-6 0 0,-3 7 1 0,-7-3-1 16,-10 4 2-1,-14 5-314-15,-13-1-186 16,45 2-1334-16,-62 0 147 16,-14 0 125-1,-8 0 111-15</inkml:trace>
  <inkml:trace contextRef="#ctx0" brushRef="#br0" timeOffset="211035.04">18345 15577 5072 0,'-13'9'310'16,"6"3"5"-16,1 2 3 16,15 1 7-16,28-5 6 15,24-6 4-15,18-2 7 16,15-5 6 0,1-2 5-16,-7-3-211 15,-14 1-142-15,-16-1-141 16,-13-1-220-1,-12 3-302-15,-22-5-965 16,-5 1 126-16,-10-3 111 16,-11-5 96-16</inkml:trace>
  <inkml:trace contextRef="#ctx0" brushRef="#br0" timeOffset="211305.79">18677 15207 4403 0,'7'-5'136'0,"11"3"189"16,14 0 37-16,15 6 8 15,9 6 7-15,9 13 7 16,-6 13 8 0,-12 9 9-16,-12 14 7 0,-18 3-73 15,-11 6-75-15,-15-1-222 16,-16-3-38-16,-11-1 0 15,-7-8-252-15,-8-4-312 32,2-9-1156-32,4-8 139 0,5-9 122 15,8-7 105-15</inkml:trace>
  <inkml:trace contextRef="#ctx0" brushRef="#br0" timeOffset="211668.44">18328 16402 7765 0,'0'5'47'0,"1"-1"-1"16,4 0 2-16,3-2-1 15,2 0 0-15,5-10 1 16,2-9-1-16,2-8 0 15,-5-10 2-15,-2-13-49 16,-2-4 0-16,-3-3 0 16,-3 3 0-16,-2 10 0 15,-1 14 0-15,-1 8 0 16,2 13 0-16,1 11 0 16,7 7 0-16,3 11 0 15,7 9 0 1,0 8 0-16,3 1 0 15,0 2-90-15,-1-7-272 16,23-6-565-16,-24-13-645 16,-3-8 118-16,1-6 103 15</inkml:trace>
  <inkml:trace contextRef="#ctx0" brushRef="#br0" timeOffset="212242.99">18762 16175 5212 0,'5'-8'310'0,"3"-2"4"15,1 2 5-15,3 0 6 16,-1 8 6-16,-2 12 4 16,-2 6 7-1,0 4 6-15,-3 2 7 16,-1 3-355-16,-3-4 0 16,2-4 0-16,-2-4 0 15,0-9 0 1,0-4 0-16,0-2 0 0,1-10 0 15,2-5 0-15,4-6 0 16,4-3 0-16,6-3 0 16,3 4 0-16,0 2 0 15,3 6 0 1,-1 7 0-16,-6 3 0 0,3 6 0 16,-5 10 0-1,-2 3 0-15,-4 4 0 16,1 3 0-16,-7 4 0 15,-2-4 0-15,1-2 0 16,-1-5 0 0,-1-5 0-16,-1-4 0 0,1-4 0 15,-1-2 0-15,1-11 0 16,1-4 0-16,7-7 0 16,9-5 0-16,1-2 0 15,8 4 0 1,2 4 0-16,-2 8 0 15,-2 8 0-15,-4 4 0 16,-1 8 0 0,-3 6 0-16,-2 8 0 0,-6 7 0 15,-4 8 0 1,-3 0 0-16,-3 1 0 16,-1-7 0-16,2-3-354 0,72-5-1491 15,-69-10 159-15,5-8 136 16</inkml:trace>
  <inkml:trace contextRef="#ctx0" brushRef="#br0" timeOffset="213928.18">22118 14305 5138 0,'-13'3'300'0,"-7"-2"5"0,-3 2 4 16,1 0 7-16,7-1 3 15,7 1 6-15,5-2 5 16,8 3 6 0,8-1 5-16,16 1-169 15,12-1-172-15,10 2 0 16,5-4 0-16,-4-1 0 16,-14 0 0-16,-12 0 0 15,-16 0 0-15,-10 0 0 16,-13 3 0-16,-16 0 0 15,-14 3 0-15,-6 1 0 16,-12 2 0-16,8 1 0 16,11-4 0-1,16 0 0-15,14-2 0 0,18-2 0 16,17-2 0 0,15 0 0-16,8-2 0 0,4 1 0 15,-3-2 0-15,-14 1 0 16,-13-2 0-1,-13 3 0 1,-18-1-137-16,-14 4-266 0,28 3-1392 16,-46 3 152-16,-8 0 130 15,8 2 113-15</inkml:trace>
  <inkml:trace contextRef="#ctx0" brushRef="#br0" timeOffset="-214660.32">20201 15502 6864 0,'4'-9'143'0,"-1"1"1"31,0 0 2-31,0 1-1 0,-2 5 2 16,5 11 3-16,-2 6-1 15,3 6 1-15,1 7 3 16,-2 10-153-16,0-2 0 15,-3-4 0-15,-1-3 0 16,-2-4 0 0,1-5 0-16,-2-3-355 15,36-2-1489-15,-37-9 159 16,-1-4 136-16,-3-6 119 0</inkml:trace>
  <inkml:trace contextRef="#ctx0" brushRef="#br0" timeOffset="-214285.66">20102 15372 4976 0,'11'-9'106'0,"9"-4"93"16,10-6 54-16,6-4 10 15,5-4 10-15,-5 0-2 16,-7 1 12-16,-11 0 17 16,-10-3 3-16,-7 6-50 15,-8-2-47-15,-12 4-90 16,-4 5-54-16,-6 7-6 15,-4 3-11 1,-2 6-31-16,8 9-215 0,8 4-120 16,10 10-235-1,9-18-1040-15,10 28 123 16,13 0 105-16,11-3 94 16</inkml:trace>
  <inkml:trace contextRef="#ctx0" brushRef="#br0" timeOffset="-213758.16">20708 15463 5408 0,'4'0'283'0,"-3"-2"6"15,1-5 3-15,-1 0 4 16,-1 1 6 0,-1-4 5-16,-6 1 3 0,-4 5 6 15,-5 2 6 1,-10 4-256-16,-4 9-66 15,0 4 0 1,1 8 0-16,4 8 0 16,8 2 0-16,9 0 0 0,3-5 0 15,8-3 0-15,6-8 0 16,8-7 0-16,4-6 0 16,4-5 0-16,4-9 0 15,2-7-18 1,-4-11-104-16,-1-7-98 15,-5-11-43-15,-3-11-7 16,-4-5 1-16,-5-8 7 16,-6-5 14-16,0 1 115 15,-3 9 133 1,-2 10 16-16,1 15 95 0,1 17 94 16,-3 19 49-1,2 20 11-15,-1 19 7 0,9 17 0 16,5 13-8-1,8 7-118-15,6 0-146 16,6-5 0-16,0-6 0 0,-1-10 0 16,1-10-190-1,4-6-330-15,3-13-1229 16,0-11 144-16,3-5 124 16,1-8 110-1</inkml:trace>
  <inkml:trace contextRef="#ctx0" brushRef="#br0" timeOffset="-213525.37">21272 15470 5846 0,'0'-3'247'0,"4"-3"4"16,11-2 2-1,14-1 4-15,14-1 3 16,18 2 4-16,8-3 3 15,0-2 4-15,-5 2 4 16,-12 0-275-16,-14 1 0 16,-15 1 0-1,-13 2-35-15,-6 3-299 16,-8 2-231-16,-6-62-1123 0,-8 57 134 16,1 1 117-16,-8-6 104 15</inkml:trace>
  <inkml:trace contextRef="#ctx0" brushRef="#br0" timeOffset="-213258.63">21506 15189 5589 0,'0'-7'273'15,"0"0"3"-15,0 4 5 0,3 3 3 16,3 14 5-16,2 12 4 15,3 9 4 1,1 8 5-16,0 4 5 0,-5 2-307 16,-2-4 0-1,-1 1 0-15,-4-5 0 32,-4-4 0-32,1-2-525 0,1-9-1274 0,1-11 153 15,-1-9 130-15,11-13 115 16</inkml:trace>
  <inkml:trace contextRef="#ctx0" brushRef="#br0" timeOffset="-212774.08">22126 15304 6499 0,'4'-6'181'0,"-1"2"1"15,-2 1 3 1,4-1 0-16,2 11 4 0,0 7 0 15,3 7 3-15,2 5 1 16,-2 6 3 0,0 3-196-16,-4-3 0 15,-2-1 0-15,-1-5 0 16,-3-3-476-16,-1-6-1336 16,-2-7 153-16,-3-5 134 31</inkml:trace>
  <inkml:trace contextRef="#ctx0" brushRef="#br0" timeOffset="-212487.34">22101 15198 4173 0,'26'-17'93'15,"7"-10"34"-15,2-2 33 16,1-8 57-16,-21 3 50 31,-9 6 33-31,-9 1 8 0,-9 1 8 0,-10 6 11 16,-5 7-74 0,-8 7-121-16,0 4-158 15,4 11-173-15,64 7-536 16,-37 7-555-16,11 2 82 15,19 7 73-15,18 0 66 16</inkml:trace>
  <inkml:trace contextRef="#ctx0" brushRef="#br0" timeOffset="-211988.23">22617 15231 7246 0,'0'-4'102'0,"-3"-1"1"16,-4-2 2-16,-4 0-1 15,-6 3 0-15,-7 2 2 16,-7 5 0-16,0 10 0 16,-4 6 3-1,3 9-109 1,8 6 0-16,6 4 0 0,7 1 0 16,8-6 0-16,8-2 0 15,7-8 0-15,9-9 0 16,10-6 0-16,8-7 0 15,2-7 0 1,-4-11 0-16,0-9 0 16,-8-6 0-16,-5-15-2 15,-6-9-31-15,-5-9-5 16,-6-6-12-16,-4-10 8 16,-3 1 42-16,-7 9 0 15,0 7 0-15,3 20 0 16,-2 16 0-16,0 16 1 15,4 24 32-15,4 21 4 16,2 21 14-16,4 15-8 16,6 13-43-16,0 0 0 15,7-6 0-15,-1-8 0 16,5-5-327-16,3-12-1525 16,9-11 160-16,7-11 138 15,5-11 119 1</inkml:trace>
  <inkml:trace contextRef="#ctx0" brushRef="#br0" timeOffset="-211648.55">23205 15307 8191 0,'0'0'0'0,"4"0"0"15,10-2 0-15,16 2 0 16,16 0 0-16,18-1 0 16,11-3 0-16,3-1 0 15,-10-3 0-15,-10 0 0 16,-18-2-201-16,-17 0-249 16,-14-5-1315-16,-16 6 146 15,-18-4 127-15</inkml:trace>
  <inkml:trace contextRef="#ctx0" brushRef="#br0" timeOffset="-211345.83">23398 15011 5570 0,'3'-7'274'0,"3"6"5"16,4 9 3-16,1 12 5 15,2 15 3-15,0 14 6 16,-3 9 3-16,-4 6 6 16,0-5 4-16,-5-5-309 15,1-3 0-15,-2-12 0 16,0-9-12-16,1-10-347 16,38-8-1481-1,-32-9 157-15,8-10 137 16,7-11 119-16</inkml:trace>
  <inkml:trace contextRef="#ctx0" brushRef="#br0" timeOffset="-211070.09">24077 14862 6245 0,'0'-3'207'0,"-6"5"1"16,-9 7 5-16,-1 15 0 15,-5 11 2-15,-4 13 5 16,5 10 0-16,10 1 3 16,6-3 4-1,7-1-227-15,5-4 0 0,9-9 0 16,6-5 0 0,8-9 0-1,4-8 0-15,1-9 0 0,-2-7 0 16,-2-4 0-16,-4-7-276 15,-4-8-181-15,38-9-1286 16,-46-7 144-16,0-9 123 16,-10-4 109-16</inkml:trace>
  <inkml:trace contextRef="#ctx0" brushRef="#br0" timeOffset="-210868.27">23903 14969 3669 0,'0'-14'191'0,"3"-5"51"15,13-5 94-15,8-8 55 16,17 2 40 0,14 2 30-1,11-2 9-15,1 1 13 0,-2 5 11 16,-12 2-172-16,-12 5-41 16,-17 8-246-1,-12 3-285-15,-8 5-313 16,-15 4-1057-16,-12 2 125 0,-9 3 110 15</inkml:trace>
  <inkml:trace contextRef="#ctx0" brushRef="#br0" timeOffset="-210647.48">23943 14983 5445 0,'9'7'287'0,"10"1"4"15,13-2 4-15,16 2 5 16,5-3 5-16,5-5 3 15,-6-1 7-15,-8 1 5 16,-12 0-270-16,-16 1-450 16,-7 0-155-16,-9-3-1055 15,-12 3 122-15,-5 1 109 16,-8-2 96 0</inkml:trace>
  <inkml:trace contextRef="#ctx0" brushRef="#br0" timeOffset="-209805.26">18615 17112 7928 0,'7'0'30'0,"14"-6"-2"15,17-2 2 1,16-3-2-16,16 0 2 0,10-2-2 15,2 4 2-15,-6 4-284 16,-7 3-245 0,-17-55-1223-16,-11 52 140 0,-21 3 122 15,-13-4 105 1</inkml:trace>
  <inkml:trace contextRef="#ctx0" brushRef="#br0" timeOffset="-209601.46">18556 17267 5260 0,'-15'9'303'0,"10"-1"6"16,5 2 4-16,17 3 6 15,38-5 4-15,21-7 7 16,18 0 5-16,9-1 4 16,-2-2 8-16,-12 0-334 15,-14-2-289 1,-21-1-164-16,-15-7-1308 15,-20-6 145-15,-11-5 124 16,-16-11 108-16</inkml:trace>
  <inkml:trace contextRef="#ctx0" brushRef="#br0" timeOffset="-209314.72">18901 16813 5027 0,'22'-1'318'0,"19"0"7"16,17 5 6-16,13 7 4 16,0 10 7-1,-9 13 6-15,-13 14 5 16,-19 11 8-16,-18 7 6 16,-12 6-283-16,-16 0-84 15,-14 0 0-15,-14-4 0 16,-3-3-350-16,51-9-1496 15,-57-9 160-15,-1-12 136 16,11-9 119 0</inkml:trace>
  <inkml:trace contextRef="#ctx0" brushRef="#br0" timeOffset="-208987.5">18757 17974 6055 0,'-5'9'226'16,"1"-2"3"-16,-1 2 2 16,1 1 3-16,4-2 3 15,6-6 3-15,1-2 3 16,2-6 2-16,2-6 6 16,1-10-251-16,-3-15 0 15,-5-13 0 1,-1-8 0-16,0 3 0 0,-2 6 0 15,-1 13 0 1,0 16 0-16,1 11 0 16,5 12 0-16,5 12 0 15,3 5 0-15,3 17 0 16,3 6 0-16,3 3 0 16,-1-2-323-16,12-4-413 15,-10-11-920-15,3-14 130 16,-2-7 114-16,-4-8 100 15</inkml:trace>
  <inkml:trace contextRef="#ctx0" brushRef="#br0" timeOffset="-208385.19">19154 17829 5911 0,'3'-7'241'0,"1"4"2"15,2-3 4-15,2 6 2 16,1 8 5-16,-3 7 2 15,0 4 4-15,1 2 2 16,-3 2 6-16,-3-6-268 16,2 0 0-16,-3-8 0 15,0-3 0-15,0-5 0 32,2-1 0-32,1-7 0 0,4-5 0 0,6-6 0 15,4-6 0 1,8-6 0-16,4 1 0 15,-2 3 0-15,0 4 0 16,-5 8 0-16,-3 9 0 16,-4 4 0-16,-4 10 0 15,-2 4 0-15,-2 9 0 16,-4 2 0-16,-1 5 0 16,-2-4 0-16,0-4 0 15,0-5 0 1,0-5 0-16,0-4 0 15,0-4 0 1,0-2 0-16,3-9 0 16,2-9 0-16,7-8 0 0,8-9 0 15,8-11 0-15,6 6 0 16,5 3 0-16,1 9 0 16,-2 10 0-16,-2 10 0 15,-2 11 0-15,-5 12 0 31,-6 11 0-31,-7 9 0 0,-5 7 0 0,-7 2 0 16,-4-2 0 0,0-3 0-1,-4-9-84-15,4-5-312 0,2-11-1415 16,4-8 153-16,6-10 134 16,12-9 114-16</inkml:trace>
  <inkml:trace contextRef="#ctx0" brushRef="#br0" timeOffset="-206766.77">24069 15676 5569 0,'-2'0'273'0,"2"0"5"15,0-3 4-15,0 3 4 16,11-3 4-16,9-1 5 16,13-1 3-16,9 1 6 15,12-2 4-15,-1 2-300 16,-4-2-8-16,-10 1 0 15,-10 1 0 1,-13 3 0-16,-10 0 0 16,-19 1 0-16,-12 2 0 0,-16 2 0 15,-12 4 0 1,-10 1 0-16,-2 1 0 16,13 0 0-16,10 0 0 15,19-4 0-15,12-2 0 16,16-3 0-16,21-1 0 15,16-1 0-15,9-3 0 16,11 1 0-16,0-4 0 16,-9 1 0-16,-11 0 0 31,-17 5 0-31,-14 1-286 0,-11 0-220 16,-16-39-1221-16,-8 44 141 15,-9 0 122-15,-6 1 107 16</inkml:trace>
  <inkml:trace contextRef="#ctx0" brushRef="#br0" timeOffset="-205925.77">20758 17011 7669 0,'3'-7'57'15,"0"1"1"1,1 2-1-16,3 2 1 0,-2 10-1 16,0 14 1-1,1 7 1-15,-1 7-1 0,-1 8 2 16,-1 1-60-1,1-6 0-15,-3-6 0 16,-1-4 0-16,0-9 0 0,0-6-314 16,58-4-1542-1,-58-6 161-15,-2-10 138 0,-1-9 120 16</inkml:trace>
  <inkml:trace contextRef="#ctx0" brushRef="#br0" timeOffset="-205585.09">20657 16874 5427 0,'32'-17'255'15,"7"-6"7"-15,4-6 10 16,6-5 13-16,-17 3 9 16,-13 0 5-16,-12 3 6 15,-3-2 5-15,-8 4 4 16,-6 4-226-16,-10 5-61 16,-3 8-2-1,-6 5-7-15,-2 4-15 16,4 11-205-16,9 8-127 15,10 7-153-15,16 7-382 16,7 5-577-16,14-1 100 16,14-2 89-16</inkml:trace>
  <inkml:trace contextRef="#ctx0" brushRef="#br0" timeOffset="-205095">21240 16977 4956 0,'3'0'330'16,"0"0"5"-16,0-1 7 15,-1-4 5-15,-7 0 7 16,-5-4 5-16,-6-1 9 16,-5 1 5-1,-7 1 9-15,-2 6-337 0,-2 4-45 16,0 8 0-16,4 8 0 16,4 8 0-1,10 8 0-15,8 2 0 16,5 4 0-16,3-6 0 15,10-5 0-15,4-9 0 16,4-7 0-16,5-8 0 16,2-6 0-1,-2-7 0-15,-1-8 0 16,-4-11 0-16,-5-8 0 16,-2-10 0-16,-3-7 0 15,-6-7 0-15,-1-3 0 16,-1 2 0-16,-4 2 0 15,-1 11 0-15,2 10 0 16,-1 12 0-16,-1 16 0 16,2 17 0-16,2 15 0 15,2 18 0-15,9 13 0 16,5 14 0 0,6 5 0-16,4-2 0 0,4-5 0 15,-2-8 0 1,6-11-216-16,2-7-347 15,4-15-1167-15,4-15 141 16,-1-7 123-16,-2-10 106 16</inkml:trace>
  <inkml:trace contextRef="#ctx0" brushRef="#br0" timeOffset="-204889.19">21684 17115 7743 0,'0'-3'49'0,"3"-3"0"15,12-2 1-15,14-1-1 16,15-3 1-16,15-1 0 16,10-2 0-16,1 1-1 15,-7 1 3-15,-12-1-231 16,-14 4-255 0,-11-4-1341-16,-14 1 148 15,-14 0 128-15,-14-2 112 16</inkml:trace>
  <inkml:trace contextRef="#ctx0" brushRef="#br0" timeOffset="-204583.96">21892 16802 5097 0,'0'-7'321'15,"0"2"5"-15,3-1 4 16,4 5 8-16,-1 12 5 15,5 13 6-15,2 9 6 16,1 11 8-16,-6 10 6 16,-2 5-369-16,-1 0 0 15,-3-4 0 1,-2-7 0-16,0-11 0 0,3-6 0 16,2-12-322-1,84-7-1532-15,-69-10 161 16,3-7 137-16,3-12 121 15</inkml:trace>
  <inkml:trace contextRef="#ctx0" brushRef="#br0" timeOffset="-204415.11">22432 16845 8191 0,'0'-1'0'0,"3"1"0"16,1 7 0-16,-1 7 0 15,-2 11 0-15,1 7 0 16,-2 9 0-16,0 3 0 16,0-2 0-16,0-7 0 15,0-1-305 1,59-8-1554-16,-65-8 162 16,-5-9 138-16</inkml:trace>
  <inkml:trace contextRef="#ctx0" brushRef="#br0" timeOffset="-204107.4">22358 16715 5196 0,'13'-18'46'15,"0"-6"46"-15,0-4 71 16,-2-8 33 0,-8 8 24-16,-8 4 3 15,-10 2 4-15,-9 7-4 16,-6 6-79-16,-10 4-173 16,1 11-101-16,6 8-231 15,13-13-1054-15,14 23 96 16,18 1 87-16,20-2 77 15</inkml:trace>
  <inkml:trace contextRef="#ctx0" brushRef="#br0" timeOffset="-203663.01">22745 16706 7067 0,'0'0'122'15,"-3"0"0"-15,-5 0 1 16,-8 2 1-16,-6 9 1 15,-5 5 0-15,-5 9 1 16,4 10 1-16,8 6 3 16,6 0-130-16,5 1 0 15,6-7 0-15,3-5 0 16,3-7 0-16,6-5 0 16,4-12 0-16,7-2 0 15,3-8 0 1,1-9 0-16,0-11 0 15,2-7 0-15,-3-13-47 16,0-10-47-16,-3-9-35 16,-4-8-13-16,-6-6-8 15,-5 2 25-15,-5 4 89 16,-5 8 36-16,-4 15 0 16,-1 16 0-16,-3 20 44 15,0 18 48-15,3 24 35 16,6 19 15-16,1 19 9 15,5 10-22-15,6 7-91 16,-2-5-38 0,3-5 0-16,4-6 0 15,11-4-345-15,11-16-1503 16,14-4 161-16,12-10 136 16,9-19 119-16</inkml:trace>
  <inkml:trace contextRef="#ctx0" brushRef="#br0" timeOffset="-203267.83">23319 16919 6931 0,'0'-2'136'0,"7"2"1"15,13 0 1 1,13-2 1-16,12 4 1 0,15-4 1 16,4 2 1-1,-2-4 1-15,-7 0 1 16,-6 0-383-16,-13-1-226 16,-11-13-1286-16,-15 8 145 0,-7-5 124 15,-12-1 110 1</inkml:trace>
  <inkml:trace contextRef="#ctx0" brushRef="#br0" timeOffset="-202983.09">23525 16685 5017 0,'0'-9'328'0,"0"0"6"16,1 3 6-1,4 2 5-15,2 13 7 0,6 14 6 16,-1 11 7 0,2 10 7-16,-4 11 8 15,-4 2-380-15,0-2 0 16,-3-2 0-16,-2-5 0 16,1-7 0-16,2-6-268 15,-3-10-288-15,6-7-1163 16,2-10 140-16,7-8 121 15,1-11 106-15</inkml:trace>
  <inkml:trace contextRef="#ctx0" brushRef="#br0" timeOffset="-202746.31">24170 16813 8128 0,'0'-4'8'0,"2"1"-2"15,-1 3 1-15,1 6 0 16,-2 12 0-16,1 10-1 16,-1 4 2-16,0 7-2 15,0 1 2-15,-1-3-8 16,-4-6 0-16,0-5 0 16,-5-5-317-16,37-4-1538 15,-41-9 160 1,-1-6 138-16</inkml:trace>
  <inkml:trace contextRef="#ctx0" brushRef="#br0" timeOffset="-202434.98">23973 16706 4317 0,'24'-17'123'16,"7"-3"49"0,6-9 79-16,5-5 38 0,-12 1 23 15,-8-1 20-15,-8 0 38 16,-8-3 19 0,-7 2 19-16,-8 0-95 15,-11 6-35-15,-6 5-52 16,-9 9-89-16,-7 10-133 15,3 7-207-15,6 12-116 16,14 14-305 0,10 3-938-16,20 9 117 0,18 0 102 15,14 2 91-15</inkml:trace>
  <inkml:trace contextRef="#ctx0" brushRef="#br0" timeOffset="-201951.32">24510 16673 5971 0,'4'-4'235'0,"1"-2"2"16,0 1 4 0,0-1 1-16,-5 3 5 15,-5 1 2-15,-6 0 4 16,-9 4 3-16,-6 5 4 16,-8 9-260-16,3 8 0 15,3 11 0-15,5 4 0 16,8 2 0-16,5-2 0 15,7-4 0-15,3-7 0 16,9-7 0-16,9-6 0 16,3-10 0-16,11-5 0 15,8-8 0-15,-1-8 0 16,-1-9 0 0,-2-11 0-16,-3-9 0 15,-5-12 0-15,-4-5 0 16,-10-11 0-16,-6-4 0 15,-11 0 0-15,-9 5 0 16,-6 9 0-16,-2 15 0 16,-1 14 0-16,4 18 0 15,7 21 0-15,11 24 0 16,15 30 0-16,16 21 0 16,14 17 0-16,6 9 0 15,4-2 0 1,-10-9 0-16,-8-12 0 15,-5-11 0 1,-4-10-389-16,-4-18-1447 0,-3-10 158 16,5-17 136-16,0-13 117 15</inkml:trace>
  <inkml:trace contextRef="#ctx0" brushRef="#br0" timeOffset="-196959.3">8651 6729 2799 0,'-9'7'118'32,"0"0"49"-32,0 0 34 0,1 0 29 0,8-5 12 15,15-4 5 1,25-4 13-16,30-9 17 16,38-8 12-16,47-7-65 15,36-6-55-15,25-6-58 16,19 0-33-16,12 0-30 15,2 2-11-15,-13-3 2 16,-13 4-11 0,-26 4-13-16,-38 2-8 0,-39 6-3 15,-40 6 6-15,-34 7 7 16,-32 1-3-16,-19 5 4 16,-24 2 0-16,-12 5-5 15,-15 0-23-15,-14 5-54 16,-9 8-88-1,0 7-134-15,21 3-867 0,-32 13 65 16,-2 1 60 0,-8-1 55-16</inkml:trace>
  <inkml:trace contextRef="#ctx0" brushRef="#br0" timeOffset="-196640.6">8855 6865 3477 0,'-52'16'112'15,"0"0"33"-15,10 1 7 16,25-4 7-16,90-9 6 16,57-13 9-1,58-12 26-15,50-3 11 0,25-9 7 16,13-4-84 0,-8 0-23-16,-21-4-25 15,-29 1 2-15,-34 5 16 16,-47 0 16-16,-40 8 50 15,-41 4 44-15,-31 4-1 16,-22 5 2-16,-15 1-9 16,-14 4-4-16,-9 1-167 15,-4 4-132 1,-4 8-231-16,3-1-1159 0,8 13 107 16,3 0 93-1,2-1 84-15</inkml:trace>
  <inkml:trace contextRef="#ctx0" brushRef="#br0" timeOffset="-177676.48">8160 12147 3086 0,'13'0'-31'16,"7"0"1"-16,5-2 1 15,5-2 7-15,-4 2 28 16,-8-2 41-16,-9 0 41 15,-4 0 31-15,-8 0 27 16,-11 2 63-16,-8-3 35 16,-1 3 35-16,-6 0 57 15,0 1 76 1,8 0 36-16,7-2 1 16,10 1-34-16,7-2-37 15,14-3-62-15,12-5-89 16,10 1-99-16,6-1-52 15,-3-1-64-15,-9 7-97 16,-11 2-67-16,-15 1 2 16,-16 5 35-16,-15 2 88 15,-14 3 74 1,-5 3 60-16,-5 1 63 0,11 0 11 16,14-4 4-16,12-3 12 15,22-3 5 1,15-5-41-16,13-3-153 15,7-3-195-15,2 1-84 16,-9-1-36 0,-13 6-40-16,-15 1-12 0,-13 3-75 15,59 3-963-15,-85 6 95 16,-6 4 85-16</inkml:trace>
  <inkml:trace contextRef="#ctx0" brushRef="#br0" timeOffset="-15059.16">8298 12098 5423 0,'57'-4'154'15,"28"-3"5"-15,26-5 10 0,27-8 2 16,-10-2-2 0,1-4 5-16,-6-4-7 15,-6 4 6-15,-15 1 2 16,-18 6-81-16,-21 1-91 15,-21 4-77-15,-24 4-63 16,-17 5-51-16,-21 2-120 16,34 6-491-16,-73 2-444 15,-16 6 76-15,-18 4 69 16</inkml:trace>
  <inkml:trace contextRef="#ctx0" brushRef="#br0" timeOffset="-14794.4">8296 12226 5343 0,'-19'13'288'0,"0"2"5"16,8 0 3-16,11 0 7 15,43-10 2-15,33-9 7 16,27-5 4-16,23-6 6 16,15-7 3-1,0-5-237-15,-5-3-88 0,-14 1 0 16,-17 1 0-16,-21 6 0 15,-28 4 0 1,-24 5 0-16,-20 4 0 16,-15 4-241-16,-5 2-263 15,2-11-1236-15,3 10 144 16,17-4 122-16,16-6 109 16</inkml:trace>
  <inkml:trace contextRef="#ctx0" brushRef="#br0" timeOffset="-13870.73">20752 10974 4825 0,'0'-5'246'16,"12"-2"26"-16,20-6 30 16,25-3 27-1,29-3 9-15,27-1 9 16,20 3-4-16,5 0 10 15,-3 3 5-15,-8 3-127 16,-17-1-156-16,-15 2-21 16,-21 0-27-16,-20-1-20 15,-23 4-1-15,-15 2-53 16,-10 1-162-16,-14 3-131 16,-7 1-384-16,-20 0-842 15,-17 2 117-15,-17-1 103 16,-12 9 90-1</inkml:trace>
  <inkml:trace contextRef="#ctx0" brushRef="#br0" timeOffset="-13654.93">20937 11064 6124 0,'19'1'219'16,"24"-1"2"-16,28 0 4 15,33 0 1-15,24 0 3 16,16-6 4-16,6 1 2 15,-9-3 2-15,-15-2 5 16,-22 0-242-16,-23 0 0 16,-30 1 0-16,-23 2-273 15,-18 2-136 1,-16 4-438-16,-29 0-686 16,-16 1 112-16,-14 0 100 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02:29.43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7008 5315 3049 0,'0'0'54'0,"0"-1"17"16,0-2 7-16,1 2 10 16,-1-2 24-16,0 1 18 15,0-1 11-15,0 2 6 16,0-1 1-16,0 1-27 15,0 1-31-15,0 0-11 16,0 1-2-16,0 5 0 16,0 7-13-16,4 13 9 15,5 16 4-15,8 22 10 16,8 22 28-16,8 18 11 16,5 15 18-16,-4 4 17 15,-3-3 16 1,-4-4-2-16,-8-11 9 15,-3-10-8-15,-4-14 14 16,-4-10-3-16,-1-12-10 16,-4-13-8-16,0-9-3 15,-3-10-20-15,2-7-17 16,-2-7 2-16,1-5-12 16,0-2 3-16,2-3-15 15,5-3-12-15,12 0-18 16,16-2-1-1,20-3-13-15,23-3-4 16,23-3-3-16,23-5-8 16,20 1-12-16,12-4-19 15,12 3-17-15,7 1 0 16,0 2 0-16,-4 0 0 16,0 2 0-16,-3 2 0 15,-6 2 0-15,-4 1 0 16,-9 0 0-16,-7 0 0 15,-10 1 0-15,-12 1 0 16,-11 2 0 0,-10 2 0-16,-9-1 0 15,-7 2 0-15,-7-1 0 16,-4-1 0-16,-4 1 0 16,-1 0 0-16,1 0 0 15,-1 0 0-15,-3 0 0 16,3 0 0-16,-4 0 0 15,-2 0 0-15,-3 0 0 16,-4-2 0-16,-4 1 0 16,-7-2 0-16,-2-1 0 15,-3 1 0 1,-4-4 0-16,0 2 0 16,-4 0 0-16,1 0 0 15,0-2 0-15,-1 1 0 16,0-1 0-16,-1 1 0 15,3-3 0-15,-2-1 0 16,3 1 0-16,2-1 0 16,7 1 0-16,-2 1 0 15,0-2 0-15,2 1 0 16,-4-2 0 0,-3-1 0-16,-3-2 0 15,-4-3 0-15,-3-4 0 16,-1 2 0-16,-5-1 0 15,-3-2 0-15,-3 0 0 16,-5 2 0-16,-2 1 0 16,-5-4 0-16,-1 0 0 15,2-3 0-15,-6-2 0 16,3-5 0-16,0-5 0 16,3-4 0-16,-3 1 0 15,0-3 0 1,0 0 0-16,0 5 0 15,0 0 0-15,-4 4 0 16,-1 1 0-16,-5 2 0 16,-2 4 0-16,-4-1 0 15,-2 1 0-15,-1-1 0 16,0 0 0-16,0 2 0 16,0-2 0-16,-2 2 0 15,1 3 0-15,-2 1 0 16,-2 0 0-16,1 5 0 15,0 0 0 1,1 2 0-16,-1 0 0 16,3 1 0-16,1 1 0 15,0 1 0-15,1 2 0 16,0-1 0-16,-5 1 0 16,0 0 0-16,-7 2 0 15,-8-2 0-15,-2 1 0 16,-6 1 0-16,-4-1 0 15,1 1 0-15,3 1 0 16,2 0 0-16,4 2 0 16,4 0 0-1,1 2 0-15,0-1 0 16,-1 2 0-16,-8-1 0 16,-8 0 0-16,-6 0 0 15,-2 2 0-15,-5-2 0 16,-2 2 0-16,2 0 0 15,-1 2 0-15,2-1 0 16,3 2 0-16,5-1 0 16,3-1 0-16,2 1 0 15,-2 0 0 1,-6 0 0-16,-5-1 0 16,-4-1 0-16,-7 1 0 15,-2-3 0-15,-2 2 0 16,-4-2 0-16,-1 1-20 15,0 0-15-15,-1 2-12 16,2 0 9-16,4 1-4 16,1 0-1-16,0 0-6 15,-4 0-1-15,-3 0 2 16,-8 0-3-16,-2-2 13 16,0 0 12-1,-1-2 8-15,4 1-12 16,4 2 1-16,4-1 9 15,2 1-1-15,2 4 0 16,5-2-2-16,0 2 5 16,0 3 4-16,-6 0 1 15,-7 1 8-15,-10 1-4 16,-3-1 9-16,-2 0-7 16,6-4 5-16,12-2 3 15,16-1-2-15,14 0-1 16,16 0 10-1,11 0 2-15,10 0-2 16,6 0 4-16,2 0-16 16,-2 0-87-16,-5 6-105 15,-5 0-51-15,-6 8-91 16,-1 6-225-16,4 5-818 16,8-1 93-16,17-6 82 15</inkml:trace>
  <inkml:trace contextRef="#ctx0" brushRef="#br0" timeOffset="843.96">10878 6359 4516 0,'2'-14'83'0,"2"1"42"15,12 8 133-15,4 21 96 16,6 32 5-16,8 34 8 16,-2 31 7-1,-13 30 7-15,-8 16 8 16,-6 6-74-16,-5-1-12 16,-2-7-43-16,1-15-153 15,2-18-107-15,1-19 0 16,-2-23 0-16,0-23 0 15,0-21 0-15,6-20-112 16,5-18-228-16,9-24-236 16,6-62-1088-16,6 8 132 15,0-26 113-15,-5-24 102 16</inkml:trace>
  <inkml:trace contextRef="#ctx0" brushRef="#br0" timeOffset="1115.7">11314 6493 3581 0,'3'-32'188'0,"4"-1"1"16,3 4 78-16,9 17 128 15,-2 43 59-15,9 48 12 16,0 36 11 0,-6 30 13-16,-5 22 11 15,-8 2-178-15,-4-6-31 0,-3-9 6 16,-3-14-91-16,-4-15-144 15,-2-14-63-15,-2-19 0 16,-5-19 0 0,3-18 0-16,1-15-143 15,-6-16-239-15,1-14-402 16,-20-17-807-16,-16-16 122 16,-12-18 104-16</inkml:trace>
  <inkml:trace contextRef="#ctx0" brushRef="#br0" timeOffset="1327.51">10202 7893 4366 0,'6'2'110'16,"19"2"47"-16,21 1 68 16,24 3 31-16,26 4 18 15,15 0 9-15,2 3 13 16,1 1 3-16,-6-1-49 15,-6-4-193-15,-2-2-135 16,1-5-217-16,31-10-1119 16,-24-13 98-16,9-17 84 15</inkml:trace>
  <inkml:trace contextRef="#ctx0" brushRef="#br0" timeOffset="1484.36">12215 7476 4856 0,'-3'-8'219'0,"-17"7"101"15,-30 16 3-15,-32 18 8 16,-35 22-14-16,-23 32-168 16,0 13-129-16,20 1-174 15,22-10-1306-15,27-11 103 16,14-22 90-16</inkml:trace>
  <inkml:trace contextRef="#ctx0" brushRef="#br0" timeOffset="3068.71">4609 10217 4355 0,'-10'4'132'0,"6"1"35"16,14-4 30-16,33-6 41 15,55-20 23 1,48-19 11-16,52-20 13 16,43-15 9-16,22-9 7 15,11 2-100-15,-8 8-193 16,-22 14-106-16,-35 11-128 15,-41 16-232-15,-55-53-886 16,-60 73 88-16,-53 10 79 16,-59 8 70-16</inkml:trace>
  <inkml:trace contextRef="#ctx0" brushRef="#br0" timeOffset="3308.13">4794 10439 5518 0,'-14'22'263'16,"8"0"4"-16,30-8 3 16,43-8 3-1,70-25 4-15,58-26 5 16,49-16 3-16,26-13 5 16,22-5 4-16,-2-3-122 15,-4 0-381-15,-12 11-159 16,-18 9-344-16,-31 7-884 15,-21 8 123-15,-29 2 105 16,-25-5 94-16</inkml:trace>
  <inkml:trace contextRef="#ctx0" brushRef="#br0" timeOffset="3992.15">16649 9554 4905 0,'-46'7'295'16,"1"1"29"-16,-2-1 6 15,8 0 6-15,51-5 6 16,47-4 4-16,42-9 8 16,46-6 7-1,40-5 5-15,31-3-163 16,4-5-174-16,-3 6-29 15,-13 1 0-15,-26 7 0 16,-39 1-15-16,-42 2-135 16,-48 8-175-16,-43 1-130 15,8 1-468-15,-99 2-521 16,-31 4 100-16,-27 2 90 16,-25 6 79-16</inkml:trace>
  <inkml:trace contextRef="#ctx0" brushRef="#br0" timeOffset="4203.96">16130 9826 4795 0,'-2'9'152'0,"20"-2"96"16,35-3 55-16,47-3 28 16,63-5 5-16,43-10 6 15,37-2 6-15,13 0 7 16,-11-3-26-16,-21 0-294 15,-34 5-252-15,-34 0-436 16,-53-1-890 0,-42-2 113-16,-37-4 101 0,-34-2 89 15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6:22:05.52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8413 5919 3913 0,'3'-1'152'0,"1"-3"20"16,2 0 68-16,-3-1 108 15,0-1 71-15,-3 0 9 16,0 2 10-16,0 1 10 16,0 0 10-16,0 3-126 15,-8-1-39-15,-10 7-18 16,-8 5-76 0,-9 9-123-16,-7 11-76 15,3 12 0-15,6 9 0 16,11 5 0-16,11 4 0 15,8-1 0-15,17 0 0 16,11-2 0-16,11-8 0 16,6-7 0-16,10-10 0 15,-3-12 0-15,3-9 0 16,0-7-54-16,-6-8-274 16,0-4-214-1,-7-59-1150-15,-6 37 136 16,-8-8 117-16,-8-11 104 15</inkml:trace>
  <inkml:trace contextRef="#ctx0" brushRef="#br0" timeOffset="317.09">8255 5986 3978 0,'-4'-12'164'16,"3"-5"12"-16,2 0 5 16,11-8 8-1,20 5 35-15,14 0 42 16,13 0 26-16,12-1 23 16,-2 1 6-16,-4 1-131 15,-10 6-62-15,-14 0-61 16,-17 5-127-16,-10 6-127 15,-11 0-1237-15,-13 5 98 16,-12 1 87-16,-8 4 78 16</inkml:trace>
  <inkml:trace contextRef="#ctx0" brushRef="#br0" timeOffset="472.95">8186 6147 4673 0,'13'4'138'16,"15"-2"23"-16,11-2-1 16,14 0 7-16,2-3-30 15,5-3-71-15,-3 0-147 16,-6-4-1135-16,-10 1 73 16,-9 1 65-16,-13-1 60 15</inkml:trace>
  <inkml:trace contextRef="#ctx0" brushRef="#br0" timeOffset="1125.88">8055 6848 4383 0,'2'-8'298'0,"1"0"68"16,-1-2 7-16,-1 3 6 15,-16 5 9 1,-20 13 7-16,-20 13 9 15,-26 10 8-15,-24 16 9 16,-11 14-124-16,-2-1-222 16,2 2-75-16,15-3 0 15,16-11 0-15,18-9 0 16,21-11 0-16,18-6 0 16,16-13 0-1,10-5-536-15,16-4-1260 16,9-6 151-16,7-10 131 15</inkml:trace>
  <inkml:trace contextRef="#ctx0" brushRef="#br0" timeOffset="1690.24">6697 7935 5515 0,'-10'0'261'0,"-7"0"3"16,-12 7 2-16,-7 9 6 16,-6 12 3-16,3 10 4 15,4 11 4-15,8 6 4 16,11-1 4-16,10 0-93 16,9-3-198-16,13-6 0 15,11-6 0-15,12-9 0 16,12-6 0-1,8-12 0-15,6-7 0 0,-1-6 0 16,-5-8-297 0,-7-2-195-16,-6-11-1237 15,-19-3 142-15,-11-8 122 16</inkml:trace>
  <inkml:trace contextRef="#ctx0" brushRef="#br0" timeOffset="1920.02">6572 8032 4307 0,'-3'-10'306'0,"1"-5"72"16,2-6 6-16,10-4 9 16,9-1 8-16,12-3 6 15,8 2 11-15,8 0 9 16,-2 3-171-16,0 7-391 15,34 2-1630-15,-48 5 146 16,-10 5 127-16,-8 4 111 16</inkml:trace>
  <inkml:trace contextRef="#ctx0" brushRef="#br0" timeOffset="2100.85">6439 8183 5660 0,'4'12'266'16,"10"-3"4"-16,17-1 2 16,17-2 5-16,12-6 4 15,18-8-196-15,5-5-235 16,2-37-1460-16,-6 28 122 16,-5-3 109-16,-5-7 96 15</inkml:trace>
  <inkml:trace contextRef="#ctx0" brushRef="#br0" timeOffset="2744.84">8489 7128 4933 0,'-5'-9'336'0,"3"3"6"0,-1-2 6 16,2 2 7-16,2 13 6 16,12 15 7-1,8 11 7-15,8 18 8 16,4 15 7-16,7 11-390 15,-4 3 0-15,-1 4 0 16,-5 0 0-16,-4-5 0 16,-4-8 0-16,-8-9 0 15,-6-12 0-15,-6-9 0 16,0-12 0-16,-4-9-345 16,0-10-1503-16,-3-4 161 15,2-6 136-15,-1 0 119 16</inkml:trace>
  <inkml:trace contextRef="#ctx0" brushRef="#br0" timeOffset="3204.41">8318 8442 5966 0,'10'7'235'16,"16"3"3"-16,15-2 3 15,16 0 3-15,8-5 3 16,7-2 3-16,-3-5 3 15,-8 0 4-15,-12-3 3 16,-14 2-260 0,-12-2-343-16,-12 1-322 15,-8-2-1005-15,-10 1 133 16,-9-5 114-16,-7-1 102 16</inkml:trace>
  <inkml:trace contextRef="#ctx0" brushRef="#br0" timeOffset="3448.19">8455 8255 5843 0,'0'-5'247'0,"1"1"3"16,5 4 5-16,3 8 2 16,6 14 3-16,6 15 5 15,2 11 2-15,-3 14 4 16,-4 4 5-16,-7 3-276 15,-5-3 0-15,-3-3 0 16,-2-8-186-16,-2-7-430 16,-1-12-1108-1,4-16 140-15,-5-11 122 16,3-15 107-16</inkml:trace>
  <inkml:trace contextRef="#ctx0" brushRef="#br0" timeOffset="4198.31">8550 6789 3823 0,'-3'3'152'15,"0"0"74"-15,2 4 153 16,9 6 43-16,16 5 10 16,22 8 9-16,20 10 11 15,27 8 10-15,18 9 11 16,9 6-114-16,2 1-53 16,2 2-85-1,-11-6-178-15,-14-2-43 0,-13-9 0 16,-18-6 0-1,-19-9 0-15,-16-5 0 16,-11-5 0-16,-12-5 0 16,-4-2-351-16,-4-5-1495 15,-2 0 160-15,0-1 136 16,5-1 119-16</inkml:trace>
  <inkml:trace contextRef="#ctx0" brushRef="#br0" timeOffset="4626.52">10170 7865 5941 0,'-4'-8'231'15,"-8"-2"3"1,-6 4 3-16,-10 0 3 16,-3 9 3-16,-6 13 3 15,3 9 3-15,2 11 3 16,6 14 3-16,9 7-192 16,8 3-63-16,8 3 0 15,11-4 0-15,13-5 0 16,12-7 0-16,8-7 0 15,10-10 0-15,7-8 0 16,-4-9 0-16,-1-9 0 16,-7-8 0-1,-7-7 0-15,-8-10-314 16,-5-8-333-16,-17-14-1035 16,-5-8 134-16,-6-3 116 15,-9-2 103-15</inkml:trace>
  <inkml:trace contextRef="#ctx0" brushRef="#br0" timeOffset="4799.36">10032 7836 5411 0,'0'-17'284'16,"1"-5"6"0,11-5 3-16,14-5 5 15,11 3 4-15,14 3 6 16,6 0 4-16,-4 5 5 15,-7 3 5-15,-10 5-620 16,20 7-636-16,-40 2-662 16,-13 4 121-16,-16 1 106 15</inkml:trace>
  <inkml:trace contextRef="#ctx0" brushRef="#br0" timeOffset="4973.2">9879 7925 5388 0,'0'11'290'15,"4"0"3"-15,12-1 5 16,20-2 4 0,15-3 5-16,17-8 5 15,9-4-297-15,3-3-282 16,-14-1-1338-16,-12-5 124 16,-14-1 106-16,-14-2 95 15</inkml:trace>
  <inkml:trace contextRef="#ctx0" brushRef="#br0" timeOffset="11391.51">6550 9319 4190 0,'0'-5'154'0,"0"0"103"0,0-3 124 16,0 0 11-1,0 2 7-15,0 0 9 16,0 1 9-16,0 1 8 15,0 3 10-15,1 1-114 16,1 10-57-16,2 13-119 16,2 18-142-1,-2 20-3-15,1 20 0 0,-4 12 0 16,2 6 0-16,-3 3 0 16,-3-6 0-1,6-6 0-15,-3-10 0 16,0-10 0-16,0-14 0 15,0-12 0-15,0-16 0 16,0-8 0-16,0-8 0 16,0-6 0-16,0-4 0 15,0-1 0-15,0-1 0 16,0 0 0 0,0-1 0-16,-3-1 0 15,3-3 0-15,0-1-487 0,0-5-1322 16,0-2 153-16,0 1 133 15,0 1 114 1</inkml:trace>
  <inkml:trace contextRef="#ctx0" brushRef="#br0" timeOffset="12047.3">6079 11609 6197 0,'0'-4'211'0,"0"0"3"31,0 4 3-31,0-1 2 0,2-2 2 15,-2 11 3-15,4 5 2 16,-3 11 3-16,4 7 4 16,0 9-233-16,0 2 0 15,-2-3 0-15,-2-4 0 16,-1-6 0-16,0-9 0 16,2-4 0-16,-2-9 0 15,0-1 0-15,1-5-338 16,-4-9-1511-1,-1-5 160 1,-6-10 137-16,-5-8 119 0</inkml:trace>
  <inkml:trace contextRef="#ctx0" brushRef="#br0" timeOffset="12355.58">5832 11368 4972 0,'18'-21'192'0,"7"-8"32"32,10-7 25-32,9-9 41 0,-3 2 33 15,-6 4 6-15,-11 1 5 16,-13 1 6-16,-7 3 6 0,-13 2-93 15,-9 7-120 1,-7 4-34 0,-4 8-25-16,-7 8-41 15,2 13-33-15,3 9-3 0,8 12-317 16,13 9-276-16,14 9-1098 16,19 4 137-16,16-2 117 15,18 1 104-15</inkml:trace>
  <inkml:trace contextRef="#ctx0" brushRef="#br0" timeOffset="12882.17">6687 11500 7224 0,'-3'-10'105'0,"-3"-4"0"15,-6-2 2 1,-4-1-1-16,-4 6 1 15,-8 5 2-15,-2 7-1 16,-3 8 1-16,-1 11 2 16,5 10-111-16,4 11 0 0,8 8 0 15,7 5 0-15,5-3 0 16,3-5 0 0,8-10 0-16,4-9 0 15,11-13 0-15,10-11 0 16,9-15 0-16,7-8 0 15,-1-14 0-15,-4-11 0 16,-6-16 0-16,-7-12 0 16,-9-11 0-16,-7-9 0 15,-7-3 0-15,-6-3 0 16,-3 12 0-16,-7 13 0 16,1 19 0-1,-1 18 0-15,-3 22 0 16,4 20 0-16,2 26 0 15,4 27 0-15,4 25 0 16,7 21 0 0,5 10 0-16,7 2 0 0,4-6 0 15,5-11 0-15,0-15 0 32,3-12 0-32,3-16 0 0,7-13-564 0,7-19-1224 15,7-15 150 1,9-19 129-16,7-17 114 15</inkml:trace>
  <inkml:trace contextRef="#ctx0" brushRef="#br0" timeOffset="13785.56">10298 9331 4775 0,'1'-10'339'15,"1"-2"6"-15,-2-1 5 16,2 1 7-16,-2 6 8 15,0 5 5-15,0 0 8 16,-4 10 7-16,-5 10 7 16,-7 10-257-1,-10 10-135-15,-9 13 0 0,-5 1 0 16,-2-2 0-16,2-3 0 16,5-3 0-1,1-7 0-15,9-8 0 16,5-3-233-1,7-6-253-15,3-34-1260 0,4 24 144 16,3-5 123-16,3-5 110 16</inkml:trace>
  <inkml:trace contextRef="#ctx0" brushRef="#br0" timeOffset="14175.73">9939 10499 5823 0,'3'-5'249'16,"0"1"3"-16,0-1 5 15,-2 3 2 1,-4 3 3-16,-5 9 5 15,-7 7 3-15,1 11 3 16,-5 12 6-16,5 14-279 16,4 3 0-16,5 4 0 15,7-1 0-15,8-6 0 16,9-5 0-16,10-5 0 16,11-13 0-16,11-11 0 15,3-11 0 1,1-7 0-16,-1-9-255 15,-5-9-257-15,-12-76-1221 0,-6 54 141 16,-13-10 124 0,-10-6 106-16</inkml:trace>
  <inkml:trace contextRef="#ctx0" brushRef="#br0" timeOffset="14368.75">9944 10475 5530 0,'0'-10'279'0,"2"-2"3"16,10-5 5-16,13-3 4 15,12-1 4-15,15 3 4 16,6-4 6-16,-2 6-156 16,-8 0-229-16,33 7-1712 15,-58 3 152-15,-15 5 129 16</inkml:trace>
  <inkml:trace contextRef="#ctx0" brushRef="#br0" timeOffset="14530.71">9898 10618 5052 0,'1'11'316'0,"12"1"5"16,13-3 5-1,16-1 6-15,14-7-258 16,24-9-294-16,8-6-1194 15,4-9 97-15,-1-8 86 16,0-11 77 0</inkml:trace>
  <inkml:trace contextRef="#ctx0" brushRef="#br0" timeOffset="15244.79">10630 9426 5030 0,'0'-6'327'0,"0"0"5"16,4-1 6-16,16 1 6 16,13 13 7-16,18 13 5 15,14 16 7-15,9 14 7 16,-1 16 7-16,-5 9-374 15,-6 1-3-15,-7 5 0 16,-9-6 0-16,-7-4 0 16,-7-10 0-16,-10-9 0 15,-7-13 0 1,-6-13 0-16,-4-8-309 16,1-7-455-16,-4-1-889 15,-4-4 130-15,0 5 114 16,-2 7 98-16</inkml:trace>
  <inkml:trace contextRef="#ctx0" brushRef="#br0" timeOffset="15571.59">11235 10775 7383 0,'0'0'88'0,"0"-2"0"0,0 1 2 15,13 0-2 1,11 2 3-16,14-1-2 16,14 0 2-16,13-1 0 0,1 1 1 15,1 0-92-15,-5 0 0 16,-7-3 0-16,-12 0 0 15,-13-1-244-15,-14-4-300 16,-8-3-1184 0,-12-3 140-16,-5-5 123 15,-10-3 107 1</inkml:trace>
  <inkml:trace contextRef="#ctx0" brushRef="#br0" timeOffset="15828.62">11457 10451 8191 0,'2'3'0'0,"0"7"0"15,3 13 0-15,5 12 0 16,-5 11 0 0,5 13 0-16,1 4 0 15,-6-2 0-15,-2-1 0 16,-1-7 0-1,-1-5-30-15,-2-9-515 0,1-8-1240 16,0-13 150-16,1-11 128 16,-1-14 114-1</inkml:trace>
  <inkml:trace contextRef="#ctx0" brushRef="#br0" timeOffset="16685.82">10721 9132 4435 0,'-2'-4'221'16,"2"2"76"-16,12-1 68 16,22 2 7-1,31 7 8-15,38 11 7 16,34 7 8-16,28 10 8 0,14 9 9 15,1 6-123 1,-8 3-129-16,-9 2-85 16,-12 3-75-16,-12-3 0 15,-15-5 0 1,-12 0 0-16,-9-7 0 0,-17-8 0 16,-17-6 0-16,-22-7 0 15,-14-6 0-15,-14-4 0 16,-12-4 0-1,-3-3 0-15,-4-2 0 0,0 2-502 16,-2-4-1303 0,4 0 153-16,3 0 132 15,2 0 114-15</inkml:trace>
  <inkml:trace contextRef="#ctx0" brushRef="#br0" timeOffset="17135.75">13203 10225 5020 0,'-4'-7'319'15,"-2"-2"3"1,-2 0 8-16,-3 3 3 0,-8 2 8 16,0 11 5-16,-6 11 6 15,-4 11 6-15,2 10 8 16,0 15-262-16,10 4-104 15,7 5 0-15,5 0 0 16,14-2 0-16,7-4 0 16,11-10 0-1,9-7 0-15,11-11 0 16,7-12 0-16,2-11 0 16,-4-8 0-16,-5-10-275 0,-9-9-238 15,-11-68-1215-15,-13 47 140 16,-8-8 123-1,-6-2 107-15</inkml:trace>
  <inkml:trace contextRef="#ctx0" brushRef="#br0" timeOffset="17346.61">13015 10240 5554 0,'0'-13'277'0,"8"-3"2"16,10-5 6-16,13-8 2 15,14 3 6 1,12 1 4-16,4 4 5 16,-1 0 3-16,-9 3 7 15,-12 7-579-15,-15 1-283 16,-14 7-1170-16,-12 1 139 16,-13 2 122-16,-14 5 105 15</inkml:trace>
  <inkml:trace contextRef="#ctx0" brushRef="#br0" timeOffset="17531.97">12931 10362 4888 0,'9'15'328'0,"9"-3"7"0,12 0 5 32,16-3 6-32,10-3 6 0,12-10 7 15,-3-1 6-15,-3-3-216 16,-10 3-163-16,-6-2-1725 15,-24-2 142-15,-10 2 123 16,-12-2 109 0</inkml:trace>
  <inkml:trace contextRef="#ctx0" brushRef="#br0" timeOffset="18564.26">9989 11650 6144 0,'4'0'217'0,"4"4"2"15,4 11 4-15,4 15 1 16,1 19 3-16,-3 22 3 16,-6 18 3-16,-4 10 2 15,-2 4 4 1,-4 1-239-16,2-4 0 16,0-10 0-16,2-9 0 0,-2-16 0 15,0-16 0 1,0-14 0-16,0-11 0 15,0-10 0-15,-2-7 0 16,-1-4 0-16,2-6-891 16,-5-5-810-16,0-7 137 15,-1-4 118-15</inkml:trace>
  <inkml:trace contextRef="#ctx0" brushRef="#br0" timeOffset="19061.75">9922 13543 8191 0,'0'-3'0'15,"1"2"0"-15,2 3 0 16,2 7 0-16,2 8 0 16,0 10 0-1,3 6 0-15,0 2 0 16,-3 0 0-16,-2-1 0 15,-4-7 0-15,-1-6 0 16,0-5-301-16,0-4-1558 16,-1-8 161-16,-2-8 139 15,-4-7 120 1</inkml:trace>
  <inkml:trace contextRef="#ctx0" brushRef="#br0" timeOffset="19363.47">9802 13345 5677 0,'13'-16'51'16,"7"-9"81"-1,8-10 18-15,5-5 7 0,-1-2 8 16,-8 1 71-16,-8 0 13 15,-10 5 3-15,-11 4 3 16,-10 4 1 0,-13 9-52-16,-8 10-86 0,-6 7-19 47,-2 10-239-47,9 13-197 15,19 6-1423-15,11 9 145 0,22 6 126 0,22-1 111 0</inkml:trace>
  <inkml:trace contextRef="#ctx0" brushRef="#br0" timeOffset="19873.6">10436 13347 5527 0,'0'0'278'16,"0"-2"5"0,-3-2 4-16,-7 0 4 0,-4 6 4 15,-9-4 6-15,-8 6 3 16,-2 9 5-16,0 10 7 15,5 12-316-15,5 10 0 16,10 5 0-16,7 1 0 31,8-7 0-31,4-5 0 0,9-11 0 0,6-10 0 16,8-11 0-16,8-8 0 16,3-10 0-1,-2-11 0-15,-3-13 0 0,-6-13 0 16,-8-14 0-1,-9-9 0-15,-6-7 0 16,-5-7 0-16,-7-1 0 16,-4 4 0-16,-4 12 0 15,1 17 0-15,-3 18 0 16,3 23 0-16,6 25 0 16,4 25 0-16,7 21 0 15,6 21 0 1,10 16 0-16,5 1 0 0,3-2 0 31,-1-5 0-31,2-10 0 0,0-9 0 16,3-16-54-16,8-11-488 15,8-17-1238-15,14-16 149 16,17-12 129-16,18-17 112 16</inkml:trace>
  <inkml:trace contextRef="#ctx0" brushRef="#br0" timeOffset="20583.72">13364 11608 5503 0,'1'-11'282'15,"1"0"3"-15,2 1 3 16,2 5 6-16,2 19 5 16,1 17 3-16,6 18 5 15,3 23 6-15,-1 17 5 16,0 11-318-16,-1 4 0 16,-3 3 0-16,-2-7 0 15,-1-5 0-15,-1-13 0 16,-3-10 0-16,0-14 0 15,-2-11 0 1,-4-13 0-16,2-13 0 0,-2-7 0 16,4-7-300-1,53-5-1559-15,-51 0 161 16,-4-2 139-16,-2 4 120 16</inkml:trace>
  <inkml:trace contextRef="#ctx0" brushRef="#br0" timeOffset="20966.39">13155 13599 8191 0,'0'3'0'16,"0"3"0"-1,3 7 0-15,1 5 0 0,1 9 0 16,2 4 0-16,-3 2 0 15,1-2 0-15,-1-3 0 16,-2-4 0-16,0-7 0 16,-2-4 0-16,0-6-412 15,0-81-1418-15,0 63 158 16,-4-7 134-16,0-8 118 16</inkml:trace>
  <inkml:trace contextRef="#ctx0" brushRef="#br0" timeOffset="21312.25">13113 13250 4692 0,'27'-20'65'16,"5"-7"32"-16,3-7 8 0,5-8 33 31,-15 2 42-31,-14 3 79 0,-6 4 50 0,-12 1 17 16,-12 6 10-16,-11 10-18 16,-7 6-42-1,-9 8-148-15,0 14-192 16,11 8-226-16,15-52-1298 15,10 63 121-15,24 2 104 16,20 3 95 0</inkml:trace>
  <inkml:trace contextRef="#ctx0" brushRef="#br0" timeOffset="21779">13715 13366 7020 0,'0'0'127'0,"0"-4"0"31,-1-4 2-31,-9 2-1 0,-6 5 3 16,-6-3-1-16,-7 6 2 15,-5 10 0-15,2 12 3 16,-3 11-135-16,5 12 0 16,3 7 0-16,9 4 0 15,11-4 0-15,3-8 0 16,11-10 0-16,11-10 0 15,6-10 0-15,9-12 0 16,11-12 0-16,5-14 0 16,3-12 0-1,-2-18 0-15,-6-14 0 16,-4-14 0-16,-6-10 0 16,-12-7 0-16,-6 0 0 15,-11 3 0-15,-7 10 0 16,-5 19 0-16,-9 24 0 15,-7 28 0 1,-6 28 0-16,7 31 0 0,8 24 0 16,18 18 0-1,22 15 0-15,17 2 0 16,17-7 0-16,8-10 0 16,8-10-211-16,3-15-282 15,6-88-1258-15,-9 51 145 16,-7-20 124-16,-12-15 110 15</inkml:trace>
  <inkml:trace contextRef="#ctx0" brushRef="#br0" timeOffset="24020.76">8097 4285 5677 0,'0'0'260'0,"1"3"4"16,2 5 3-16,1 9 4 16,4 12 4-16,0 8 4 15,-1 15 4-15,1 6 4 16,-2 8 4-16,-4 2-254 15,2-2-37-15,-4-5 0 16,0-7 0 0,0-11 0-16,0-10 0 0,0-11-159 15,0-9-578 1,-5-8-962-16,-2-12 136 16,-4-7 118-16,-6-16 105 0</inkml:trace>
  <inkml:trace contextRef="#ctx0" brushRef="#br0" timeOffset="24223.57">8088 4121 4546 0,'42'-14'126'0,"14"5"24"16,12 4 31-16,6 14 19 15,-24 20 20 1,-18 21 9-16,-20 6 27 0,-14 2 28 15,-14-2 21 1,-13-5-102-16,-5-7-122 16,-8-7-223-16,76-6-582 15,-71-12-617-15,12-10 88 16,11-5 77-16</inkml:trace>
  <inkml:trace contextRef="#ctx0" brushRef="#br0" timeOffset="24614.34">8846 4386 5319 0,'-14'-15'290'0,"-9"-1"4"15,-9-1 3-15,-9 2 6 16,-2 12 5-16,3 14 5 15,3 11 3-15,10 13 7 16,10 8 5-16,10 4-228 16,7-1-100-16,4-5 0 15,7-7 0-15,4-9 0 16,3-9 0 0,10-9 0-16,-2-6 0 15,5-9 0-15,-3-7 0 16,1-5 0-16,-4-5 0 15,-4 0 0-15,-5 4 0 16,-4 7 0-16,-4 8 0 16,1 3 0-16,1 8 0 15,-1 4 0-15,1 5 0 16,-3 2 0-16,0 5-285 16,1-1-279-1,-5-3-1148-15,-1-5 138 0,0-3 120 16</inkml:trace>
  <inkml:trace contextRef="#ctx0" brushRef="#br0" timeOffset="24918.07">8891 4414 4823 0,'13'-8'255'16,"7"3"68"-1,7 0 7-15,7 7 4 0,-3 10 7 31,-5 12 5-31,-4 3 7 0,-8 7 6 16,-8-2 7 0,-3 0-83-16,-3-6-205 0,-1-6-78 15,1-7 0-15,1-7 0 16,-4-5 0-16,0-9 0 16,2-10 0-16,-1-11 0 15,1-8 0-15,4-11 0 16,4 0-257-16,6 3-348 15,5 8-1103 1,2 6 138-16,6 8 120 0,-3 5 104 16</inkml:trace>
  <inkml:trace contextRef="#ctx0" brushRef="#br0" timeOffset="25451.49">9450 4210 4795 0,'0'-9'331'16,"0"-3"4"-16,0-2 6 16,0-1 8-16,0 7 4 15,0 2 7-15,0 4 7 16,0-1 8-16,0 2 6 16,0 1-177-16,0 0-204 15,0 0 0-15,0 0 0 16,0 0 0-1,0 0 0-15,0 0 0 16,0 0 0-16,0 0 0 16,0 0 0-16,0 0 0 15,0 0 0-15,0 0 0 16,0-2 0-16,0 2 0 16,0 0 0-16,0-1 0 15,-2 1 0-15,-5 0 0 16,-7 1 0-16,-8 7 0 15,-1 11 0-15,1 11 0 16,7 12 0 0,6 8 0-16,15 6 0 15,9-1 0-15,4-3 0 0,4-7 0 16,2-6 0 0,-7-9 0-16,-6-7 0 15,-8-7 0-15,-4-5 0 16,-4-2 0-16,-2-4-255 15,-4-1-122-15,3-2-214 16,-2-54-1021-16,5 40 123 16,1-5 109-1,3-11 95-15</inkml:trace>
  <inkml:trace contextRef="#ctx0" brushRef="#br0" timeOffset="25631.86">9437 4291 4901 0,'0'-2'323'15,"-3"4"6"-15,-7 9 6 16,-6 8 6-16,-6 10 5 16,-8 9 8-16,-1 5 5 15,1-4 6-15,4-4 9 16,8-3-475-16,6-8-372 16,6-10-1268-16,5-5 143 15,1-5 123 1,10-5 109-16</inkml:trace>
  <inkml:trace contextRef="#ctx0" brushRef="#br0" timeOffset="26054.46">9629 4481 5641 0,'11'-4'267'16,"8"-4"5"0,6-4 2-16,9-4 5 15,1-2 4-15,-2-3 4 16,-3-3 4-16,-8-3 5 16,-6 0 5-16,-10-2-301 15,-5-3 0-15,-5 6 0 16,-9 4 0-16,-6 8 0 15,-5 9 0 1,-7 10 0-16,1 14 0 31,3 14 0-31,5 10 0 0,8 11 0 0,9 5 0 16,5-2 0-16,10-4 0 16,6-4 0-16,6-8 0 0,4-7-338 15,20-8-407 1,0-9-904-16,12-10 128 15,7-8 114-15,9-9 98 16</inkml:trace>
  <inkml:trace contextRef="#ctx0" brushRef="#br0" timeOffset="26456.91">10693 3878 6556 0,'0'-4'175'0,"3"3"2"16,4 13 1-1,0 17 2-15,1 16 1 16,0 20 2-16,1 16 2 0,-5-1 2 16,-1 4 2-1,0-6-189-15,0-7 0 16,0-11 0-16,1-10 0 15,2-13 0 1,5-7 0-16,3-15 0 0,4-8-85 16,4-6-285-1,1-4-272-15,-3-10-1004 0,-8-10 128 16,-4-9 113-16,-5-10 99 16</inkml:trace>
  <inkml:trace contextRef="#ctx0" brushRef="#br0" timeOffset="26770.62">10586 4307 4772 0,'0'-12'349'15,"7"-4"7"-15,14-6 6 16,9-2 7-16,10 1 8 16,15 10 6-16,1 5 8 15,-2 11 8-15,-5 7 9 16,-10 11-383-16,-13 6-25 15,-9 6 0 1,-12 4 0-16,-5-2 0 16,-7-4 0-16,1-2 0 15,2-9 0-15,-1-5 0 16,2-8 0-16,3-7 0 16,0-9 0-16,3-14 0 15,2-13 0-15,5-9-309 16,9-4-1549-16,8-4 162 15,5 8 138-15,4 14 120 16</inkml:trace>
  <inkml:trace contextRef="#ctx0" brushRef="#br0" timeOffset="27321.72">11204 4277 5535 0,'5'0'278'15,"5"-1"4"1,8-4 4-16,8-6 4 15,3-3 5-15,5-7 4 16,-1-3 5-16,-6 0 4 16,-9 3 6-1,-8 5-314-15,-6 3 0 0,-9 5 0 16,-9 6 0-16,-6 2 0 16,-2 8 0-16,-1 7 0 15,-1 8 0-15,8 9 0 16,4 8 0-16,7 4 0 15,3-2 0 1,11 0 0-16,7-7 0 16,8-4 0-16,8-8 0 15,11-5 0-15,3-9 0 16,4-5 0-16,-1-6 0 16,-3-6 0-16,-3-6 0 15,-7-7 0-15,-7-10 0 16,-10-10 0-16,-2-7 0 15,-9-2 0-15,-7 1 0 16,-1 8 0 0,-7 13 0-16,-9 15 0 15,-8 10 0-15,-6 19 0 16,-3 13 0-16,0 16 0 16,5 8 0-16,8 10 0 15,7-1 0 1,6-4 0-16,10-7 0 0,6-9 0 15,15-8 0-15,11-10 0 16,16-7-110-16,18-9-345 16,11-20-1334-16,3 5 152 15,3-9 128 1,0-8 114-16</inkml:trace>
  <inkml:trace contextRef="#ctx0" brushRef="#br0" timeOffset="27514.54">12394 4396 6330 0,'3'0'198'16,"1"0"3"0,9-1 1-16,8 1 2 0,6 0 3 15,17 0-248-15,6-2-320 16,-1-3-1245-1,1-5 124-15,-6-5 106 16</inkml:trace>
  <inkml:trace contextRef="#ctx0" brushRef="#br0" timeOffset="27782.37">13036 3984 6486 0,'0'-4'183'0,"2"3"1"0,-2 5 1 16,3 12 2-16,-3 15 3 16,3 18 0-1,-3 14 3-15,-3 9 2 0,0-1 3 16,-1 3-198-16,-5-8 0 16,1-9 0-1,-2-9 0-15,1-12 0 16,3-10-216-16,4-9-345 15,-3-12-1171-15,0-8 142 16,-2-10 123-16</inkml:trace>
  <inkml:trace contextRef="#ctx0" brushRef="#br0" timeOffset="28066.98">12718 4131 6006 0,'4'-10'231'0,"10"-4"3"0,14-6 3 16,18-4 2-1,12 0 4-15,14-1 2 0,7 0 4 16,-1 4 3-16,-6 2 3 15,-7 3-288-15,-11 6-313 16,-11 6-267-16,-20 5-1061 16,-10 7 133-1,-22 11 115-15</inkml:trace>
  <inkml:trace contextRef="#ctx0" brushRef="#br0" timeOffset="28280.31">12661 4695 6586 0,'9'11'172'0,"20"-2"1"16,23-3 2-16,20 2 1 15,16-10 2-15,20-11 2 16,-5-3 2 0,-5 0 1-16,-14-3 3 15,-19 0-186-15,-23 3-388 16,-19-2-1448-16,-17 3 158 0,-14-4 136 15,-7 2 117 1</inkml:trace>
  <inkml:trace contextRef="#ctx0" brushRef="#br0" timeOffset="29398.17">22586 3904 8191 0,'9'2'0'0,"1"15"0"31,2 19 0-31,-4 19 0 0,-3 23 0 0,-8 15 0 16,-4 5 0-16,-2-8 0 15,0-8 0-15,-7-13 0 16,3-13 0-16,0-12 0 16,0-15-201-1,3-11-350-15,3-11-1187 16,-3-12 142-16,0-16 124 15,-6-14 108 1</inkml:trace>
  <inkml:trace contextRef="#ctx0" brushRef="#br0" timeOffset="29604.97">22624 3900 3753 0,'52'-25'153'0,"17"3"38"15,14 4 68 1,9 4 124-16,-27 27 53 0,-20 24 10 15,-22 11 10-15,-27 8 10 16,-25 5 13-16,-21-2-140 16,-13-8-28-16,-5-5-40 31,-3-10-336-31,18-5-316 0,10-18-1372 16,24-6 145-16,15-7 125 15,25-10 109-15</inkml:trace>
  <inkml:trace contextRef="#ctx0" brushRef="#br0" timeOffset="29980.68">23458 4111 5268 0,'-8'-13'299'0,"-8"-2"7"15,-10 1 3-15,-12 4 6 0,-2 10 5 16,-8 8 5-1,8 13 5-15,8 8 7 16,10 4 5-16,15 5-302 16,6-2-40-16,7 0 0 15,10-9 0-15,8-4 0 16,5-10 0 0,6-6 0-16,1-9 0 15,-4-5 0 1,-4-7 0-16,-3-2 0 0,-5 0 0 0,-7 0 0 15,-2 6 0-15,-3 6 0 16,-1 8 0 0,2 7 0-16,1 6 0 0,-1 4 0 15,-2 4 0 1,-1-1-369-16,83-2-1472 16,-78-8 158-16,0-2 137 15,-1-9 119-15</inkml:trace>
  <inkml:trace contextRef="#ctx0" brushRef="#br0" timeOffset="30298.38">23705 4166 5398 0,'28'3'292'16,"5"3"3"-16,6 8 6 15,3 5 3-15,-14 4 7 0,-10 9 3 16,-11-4 6-1,-4 1 4-15,-3-6 8 16,0-3-332-16,-1-9 0 16,2-2 0-16,-1-6 0 15,0-6 0-15,3-9 0 16,3-9 0-16,10-11 0 16,2-6 0-16,3-5 0 15,-1 3-60-15,0 9-425 16,-5-14-1308-1,5 24 151-15,0 4 130 16,9 3 113-16</inkml:trace>
  <inkml:trace contextRef="#ctx0" brushRef="#br0" timeOffset="30737.97">24585 4021 4757 0,'-2'-8'151'16,"-8"0"16"-16,-7 1 13 16,-7 0 16-16,-7 4 16 15,-8 7 7-15,2 7 9 16,3 7 18-16,7 5 30 16,9 11-83-1,10 5 2-15,10 4-13 0,9 5-13 16,9 1-15-16,6 0-12 15,5 0-6 1,-3-6-6-16,-6-3-15 16,-9-8-27-16,-8-7-33 15,-5-8-55 1,-8-9 0-16,-5-4-258 0,-4-3-124 16,-1-6-275-16,-3-9-937 15,4-7 122-15,8-9 105 16</inkml:trace>
  <inkml:trace contextRef="#ctx0" brushRef="#br0" timeOffset="30925.3">24508 4113 4933 0,'-8'6'336'16,"-12"9"6"-16,-9 8 6 16,-12 9 7-1,-3 3 6-15,-6 6 7 16,3-1 7-16,8-3 8 15,11-6-334-15,25-6-904 16,6-5-765-16,20-9 125 16,16-6 110-16,15-4 95 15</inkml:trace>
  <inkml:trace contextRef="#ctx0" brushRef="#br0" timeOffset="31210.42">24932 4359 3656 0,'26'-25'118'16,"7"-6"19"-16,7-11 26 0,2-9 36 16,-19 10 89-1,-13 3 81-15,-8 9 76 0,-15 10 11 16,-15 14 11-16,-12 6-85 31,-8 15-34-31,-7 10-17 16,8 13-22-16,5 7-39 0,13 5-98 15,16 1-94-15,10-5-75 16,14-5-3-16,11-6 0 16,12-7 0-1,5-9-54-15,10-3-331 0,3-9-1438 16,-3-5 157 0,-3-5 133-16</inkml:trace>
  <inkml:trace contextRef="#ctx0" brushRef="#br0" timeOffset="32116.88">26214 3647 4278 0,'0'-8'138'16,"0"6"169"-16,0 12 73 16,0 25 8-1,-5 29 7-15,-5 30 9 0,-2 21 9 16,-5 5 8-1,5 0 9-15,3-12-153 16,7-13 2-16,0-18-198 16,10-17-81-16,8-13 0 15,6-15 0-15,17-12-3 16,10-11-379-16,59-5-1455 16,-57-12 159-16,-8-11 136 15,-13-9 117-15</inkml:trace>
  <inkml:trace contextRef="#ctx0" brushRef="#br0" timeOffset="32312.21">25933 4183 5151 0,'0'-6'315'0,"9"-2"6"15,16-4 4-15,18 1 7 16,22-1 5-16,16 5 6 15,10-1 5-15,-3 4-273 16,-11 2-201-16,-12-9-1607 16,-18 9 141-16,-12-2 124 15,-16 0 106-15</inkml:trace>
  <inkml:trace contextRef="#ctx0" brushRef="#br0" timeOffset="32575.96">26553 4146 3653 0,'16'20'177'16,"-1"9"26"-16,6 6 24 15,-1 6 60-15,-11-3 56 16,-4-4 73-16,-3-7 46 16,-2-5 10-16,0-5 12 15,0-8-150-15,0-6-44 16,0-1-24-16,4-7-23 15,0-7-67 1,4-9-60-16,5-11-74 0,0-8-42 16,8-2-418-1,4-4-1410-15,10 10 157 0,1 9 134 16,0 11 118-16</inkml:trace>
  <inkml:trace contextRef="#ctx0" brushRef="#br0" timeOffset="33131.48">26950 4306 4689 0,'1'3'348'0,"5"-2"7"16,10-1 6-16,7 1 6 15,9-3 8-15,5-6 7 16,1-5 8 0,-4-3 9-16,-7-7 6 0,-7-1-285 15,-13 5-120 1,-7 2 0-16,-11 6 0 15,-11 7 0-15,-8 3 0 0,-5 6 0 16,-7 6 0 0,2 9 0-16,7 6 0 15,8 7 0-15,16 5 0 16,3 2 0-16,18-1 0 16,14-1 0-1,13-4 0-15,9-6 0 16,15-7 0-16,4-7 0 0,-2-9 0 15,1-5 0 1,-4-6 0-16,-7-9 0 0,-8-7 0 16,-9-8 0-1,-9-9 0-15,-13 0 0 16,-10 3 0-16,-12 7 0 0,-16 11 0 16,-8 12 0-1,-10 13 0 1,-7 14 0-16,-1 12 0 0,12 9 0 15,12 5 0-15,12 3 0 16,10-5 0-16,15-3 0 16,12-8 0-1,15-6-123-15,10-9-377 0,18-9-1272 16,11-8 147-16,8-10 128 16,14-2 112-16</inkml:trace>
  <inkml:trace contextRef="#ctx0" brushRef="#br0" timeOffset="33462.73">28245 4474 6852 0,'0'0'144'0,"0"0"1"15,6 0 2-15,14 0 0 16,16 0 3-16,16 0-272 16,16 0-252-16,11-1-1270 31,-3-2 127-31,-5-4 113 0,-5-6 99 16</inkml:trace>
  <inkml:trace contextRef="#ctx0" brushRef="#br0" timeOffset="33679.53">29003 4127 5322 0,'0'0'283'15,"0"6"5"1,0 14 4-16,0 15 6 16,-4 10 3-16,-4 11 6 0,-1 5 4 31,-3-6 5-31,-2-8 5 0,4-6-169 15,2-9-152-15,3-7-191 16,2-9-263-16,3-21-1313 16,7 7 147-16,5-10 127 15</inkml:trace>
  <inkml:trace contextRef="#ctx0" brushRef="#br0" timeOffset="33892.33">29220 4135 6330 0,'0'0'198'0,"0"9"3"16,-2 13 1-16,-2 17 2 15,-4 11 3-15,2 10 2 0,0 3 2 16,3-4 2 0,2-11 3-16,-3-5-216 15,0-6-332-15,3-10-441 16,-10-9-871-16,-6-10 129 15,-7-5 112-15,-6-13 99 16</inkml:trace>
  <inkml:trace contextRef="#ctx0" brushRef="#br0" timeOffset="34105.14">28777 4144 5107 0,'26'-27'318'0,"20"-2"4"16,25-4 7-16,23-1 3 15,5 12 8-15,14 11 5 16,-1 7 7-16,-8 2 5 16,-10 2 8-16,-16 0-341 15,-20 2-112-15,-19 3-298 16,-13 7-398-16,-30 5-819 16,-24 7 123-16,-28 4 106 15,-34 11 95-15</inkml:trace>
  <inkml:trace contextRef="#ctx0" brushRef="#br0" timeOffset="34288.23">28485 4614 5724 0,'27'6'259'0,"31"1"3"0,30 0 5 16,28-3 3-16,21 0 3 15,13-7 6-15,-7-2-80 16,-9 1-274-16,-12-1-465 15,-38-3-1060-15,-32-3 123 16,-29 0 106-16,-29-4 94 16</inkml:trace>
  <inkml:trace contextRef="#ctx0" brushRef="#br0" timeOffset="34866.61">24117 5056 4886 0,'-53'0'329'16,"-11"-2"6"-16,-1 2 6 15,5-1 5-15,51 2 7 16,49-1 7-16,59 2 5 16,62-1 7-16,64 2 9 15,63-2-258-15,45 1-123 16,40-2 0-16,31 1 0 16,16-2 0-16,5 1 0 15,-2 1 0-15,-33-1 0 16,-37-1 0-1,-52 1 0-15,-54 0 0 0,-67 0 0 16,-58-2 0-16,-49 1 0 16,-39 0 0-1,-27-1 0-15,-20 1 0 0,-19 1-210 16,-13 5-337-16,-17 4-1189 16,-13 4 141-1,-9 1 124-15,-2 7 108 16</inkml:trace>
  <inkml:trace contextRef="#ctx0" brushRef="#br0" timeOffset="35927.18">24926 6163 5151 0,'0'-6'315'0,"0"0"6"31,1 1 4-31,-1-3 7 0,0 8 5 16,-5 0 6-16,-10 4 5 0,-10 8 8 15,-13 11 7 1,-10 14-363-16,-5 15 0 0,6 11 0 16,6 8 0-1,16 0 0-15,12-1 0 16,14-6 0-16,18-8 0 16,14-6 0-16,13-8 0 15,8-12 0-15,16-4 0 16,0-11 0-16,-1-8 0 15,-4-5-329-15,0-3-450 16,-16-7-864-16,-10-10 128 16,-6-10 112-16,-14-7 99 15</inkml:trace>
  <inkml:trace contextRef="#ctx0" brushRef="#br0" timeOffset="36195.49">24696 6281 4286 0,'0'-10'361'15,"4"-1"26"-15,12-3 10 16,12-1 6 0,18-1 9-16,13 3 9 0,12 3 10 15,6-3 8 1,-5 3 11-16,-7 2-271 15,-9 1-154 1,-18 1-25-16,-15 4 0 0,-13 0-322 16,-9 1-259-16,-11 1-1117 15,-10 4 137-15,-9 0 118 16</inkml:trace>
  <inkml:trace contextRef="#ctx0" brushRef="#br0" timeOffset="36410.29">24614 6410 5020 0,'-9'14'328'16,"3"2"6"0,4 3 5-16,16 1 6 0,32 0 7 15,20-8 5-15,17-2 8 16,13 1 7 0,-1-5 7-16,-14-3-379 15,-15-2 0-15,-16-1 0 16,-19 0-328-1,-12 0-474-15,-19-4-835 0,-16-3 127 16,-9-7 112-16,-11-1 97 16</inkml:trace>
  <inkml:trace contextRef="#ctx0" brushRef="#br0" timeOffset="37320.77">24641 7097 5739 0,'5'-8'258'16,"-2"2"4"-1,0 1 2-15,-5 1 4 16,-18 18 4-16,-17 16 3 16,-19 17 5-16,-20 13 4 15,-18 18 5-15,-10 0-289 0,-3 2 0 16,3-2 0 0,9-5 0-1,14-10 0-15,19-9 0 0,20-12 0 16,17-13 0-16,14-11 0 15,6-8 0-15,5-6-568 16,0-4-1219-16,0-5 151 16,2-1 128-16,-2 0 114 15</inkml:trace>
  <inkml:trace contextRef="#ctx0" brushRef="#br0" timeOffset="37798.32">23207 8419 5955 0,'0'-9'236'0,"0"0"3"15,-8 0 3-15,-7 3 3 16,-11 10 3-1,-12 10 3-15,-7 14 3 16,-3 17 4-16,0 9 5 16,11 10-263-16,8 6 0 15,12-2 0-15,14-4 0 16,15-6 0-16,17-6 0 16,15-10 0-16,12-10 0 15,12-12 0-15,7-10 0 16,-6-6 0-1,-2-6-329-15,-5-8-310 0,-13-5-1042 16,-12-5 135-16,-11-10 115 16</inkml:trace>
  <inkml:trace contextRef="#ctx0" brushRef="#br0" timeOffset="38029.12">23090 8484 5120 0,'-3'-13'318'0,"2"-3"5"16,4-3 7-16,11-7 5 15,20 2 5-15,13 3 7 16,12-2 5-16,6 3 7 16,-6 3 8-16,-8 5-387 15,-12 4-351-15,-3 4-509 31,-24 1-720-31,-9 3 123 0,-16 8 105 16,-15 1 96-16</inkml:trace>
  <inkml:trace contextRef="#ctx0" brushRef="#br0" timeOffset="38234.48">22950 8578 5174 0,'-7'11'313'15,"0"-1"5"-15,2 4 5 16,13 1 6-16,29-7 6 15,18-5 5-15,17 0 6 16,16-4 7-16,8-3-307 16,6-2-797-16,-2-10-903 15,1-8 129 1,5-7 114-16,2-10 100 16</inkml:trace>
  <inkml:trace contextRef="#ctx0" brushRef="#br0" timeOffset="38704.03">25066 7664 5819 0,'0'-13'250'16,"1"0"3"-16,-1 2 3 15,2 2 4 1,-4 13 3-16,2 16 3 16,2 20 5-16,-2 16 3 0,-3 17 5 31,1 9-279-31,-6 7 0 0,-2-1 0 15,-1-4 0 1,-6-3 0-16,-2-6 0 16,1-11 0-1,0-7-306-15,4-11-326 0,1-8-1057 0,4-8 136 16,2-5 117-16</inkml:trace>
  <inkml:trace contextRef="#ctx0" brushRef="#br0" timeOffset="38974.82">24760 8869 5406 0,'0'5'291'0,"6"2"4"16,9-1 3-16,10 2 7 15,11-2 4-15,13-4 4 16,10-2 6-16,3 0 6 15,3 0 5-15,-4 0-330 16,-5 0 0-16,-6 0 0 16,-10 0 0-1,-10 0-130-15,-6 0-281 0,-15 0-1384 16,-9 0 152 0,-9-2 130-16,-9-2 113 0</inkml:trace>
  <inkml:trace contextRef="#ctx0" brushRef="#br0" timeOffset="39227.19">25066 8692 6249 0,'0'-11'206'0,"0"2"3"16,1-2 2-16,-1 5 2 15,0 12 3-15,0 13 2 16,0 8 2-1,0 11 3-15,0 8 3 16,0 8-226-16,-3 0 0 16,-3 0 0-16,-2-3 0 15,-3-7 0-15,-1-6-309 16,106-10-1549-16,-99-13 162 16,2-9 138-16,3-12 120 15</inkml:trace>
  <inkml:trace contextRef="#ctx0" brushRef="#br0" timeOffset="39942.73">25154 7482 4859 0,'7'0'333'16,"13"0"6"-16,16 6 7 16,22 9 6-16,18 13 6 15,14 11 7 1,4 15 7-16,1 8 6 0,-8 5 9 16,-5-1-285-16,-6-2-102 15,-7-4 0-15,-10-7 0 16,-7-7 0-16,-10-10 0 15,-13-9 0 1,-8-7-104-16,-5-8-356 16,-9-27-1328-16,-1 12 150 15,-2-5 129-15,3-4 114 16</inkml:trace>
  <inkml:trace contextRef="#ctx0" brushRef="#br0" timeOffset="40268.42">26517 8038 7348 0,'0'-3'92'0,"0"1"1"16,-4 6-2 0,-3 10 3-16,-5 12 0 15,-3 15-1-15,-5 9 2 16,7 8 0-16,3 4 1 15,6 1-96-15,6-4 0 16,10-2 0-16,7-11 0 16,6-5 0-1,9-10 0-15,9-11 0 0,-3-11 0 16,0-3 0 0,-2-12-58-16,-5-11-305 0,-2-9-299 15,-11-13-987-15,0-12 128 16,-5-9 114-1,-7-3 98 1</inkml:trace>
  <inkml:trace contextRef="#ctx0" brushRef="#br0" timeOffset="40437.42">26524 8057 4144 0,'-2'-15'277'0,"2"-5"114"15,6-7 7-15,10-3 9 16,14 6 8-16,10 2 8 15,9 2 11 1,3 5-81-16,-3 4-230 16,-3 5-425-16,-15 2-1336 15,-13 2 127-15,-8 6 112 16</inkml:trace>
  <inkml:trace contextRef="#ctx0" brushRef="#br0" timeOffset="40643.01">26471 8137 4548 0,'-8'11'354'16,"4"0"6"-16,4 3 8 16,12-1 6-16,19-7 8 15,14-3 7-15,13-3 8 16,7 0-11-16,-2-3-224 16,-5 3-310-1,-13 0-331-15,9 0-347 16,-27 0-604-16,-16-1 99 15,-4 1 87-15,-12 0 79 0</inkml:trace>
  <inkml:trace contextRef="#ctx0" brushRef="#br0" timeOffset="41832.3">22985 9342 4609 0,'10'-3'230'16,"-1"-3"112"0,1-1 7-16,3 0 6 15,-6 3 7-15,-6 2 7 16,2-1 7-16,-1 3 6 15,-2-1 9-15,0 1-96 16,-2 4-164-16,-12 9-131 16,-17 12 0-16,-18 13 0 15,-23 16 0 1,-26 13 0-16,-9 6 0 0,-11 2 0 16,1 0 0-16,8-7 0 15,21-8 0-15,19-11 0 31,24-13 0-31,22-11 0 0,15-11 0 16,6-10 0-16,8-3 0 16,4-4-360-16,2-5-1484 15,-1 0 160-15,5-2 135 16</inkml:trace>
  <inkml:trace contextRef="#ctx0" brushRef="#br0" timeOffset="42800.45">21170 10495 5601 0,'0'-7'258'16,"-6"0"2"-16,-6 3 4 16,-9 0 5-16,-4 12 3 15,-9 11 3-15,-4 11 6 16,3 12 2-1,2 12 4-15,7 3-146 16,7 3-141-16,12 0 0 0,6-4 0 16,11-5 0-16,11-3 0 15,8-5 0 1,10-11 0-16,13-6 0 16,7-9 0-16,2-9 0 15,1-5 0-15,-6-6-18 16,-3-6-355-16,-4-5-305 15,-15-8-976-15,-6-8 130 16,-10-5 114-16</inkml:trace>
  <inkml:trace contextRef="#ctx0" brushRef="#br0" timeOffset="43028.25">21099 10529 3964 0,'-10'-12'184'0,"-2"-4"146"16,5-1 75-16,0-3 10 16,14 2 8-16,10 2 10 15,12 3 9-15,7 0 11 16,8-1 10-16,5 2-123 16,-6 2-86-16,-7 3-444 15,-8 4-310-15,-8-32-1232 16,-13 32 142-1,-4 2 123-15,-10 2 106 0</inkml:trace>
  <inkml:trace contextRef="#ctx0" brushRef="#br0" timeOffset="43193.08">20911 10655 5251 0,'0'12'306'0,"10"-1"4"16,15 4 5-16,15-3 6 15,18-4 6-15,17-7 3 16,9 1 8-16,6-4-295 16,7 0-343-16,-3-5-1386 15,0-4 136-15,-3-6 116 16</inkml:trace>
  <inkml:trace contextRef="#ctx0" brushRef="#br0" timeOffset="43813.09">23086 9913 4933 0,'0'-9'336'16,"0"1"6"-16,0 2 6 16,0-1 7-16,0 5 6 15,-6 16 7-15,-1 12 7 16,0 13 8-16,-2 16 7 16,1 12-390-16,3 5 0 15,4 0 0-15,1-1 0 16,-3-3 0-16,-3-5 0 15,-4-8 0-15,-6-9 0 16,-3-7-382 0,25-4-504-16,-31-9-715 15,4-5 122-15,-4-2 106 16</inkml:trace>
  <inkml:trace contextRef="#ctx0" brushRef="#br0" timeOffset="44097.83">22624 11042 5618 0,'-4'7'269'0,"4"1"5"16,-2 0 3-16,8 5 4 16,14-2 5-16,13-5 3 15,13-1 5 1,14-4 4-16,8-1 7 15,-2 0-305-15,-7 0 0 16,-4-1 0-16,-14 1 0 16,-11 0 0-16,-13-3-135 15,-8 0-280-15,47-4-1376 16,-59-3 150-16,-7-3 130 16,-6-5 113-16</inkml:trace>
  <inkml:trace contextRef="#ctx0" brushRef="#br0" timeOffset="44353.59">22835 10794 7270 0,'0'-2'101'16,"0"2"-1"-16,0 8 1 0,4 9 1 15,-3 10 0-15,1 11 1 16,-1 9 0-16,1 2 1 15,-4 1 1-15,-1-1-105 16,0-4 0-16,-2-5 0 16,3-8-297-16,66-6-632 15,-57-9-683-15,6-9 123 16,3-10 109-16,3-12 96 16</inkml:trace>
  <inkml:trace contextRef="#ctx0" brushRef="#br0" timeOffset="44921.11">23674 9904 5151 0,'1'6'315'0,"8"9"6"16,12 12 4-16,13 17 7 16,12 9 5-16,13 15 6 15,3 3 5 1,-1-3 8-16,-5-4 7 0,-10-6-363 16,-7-7 0-16,-10-8 0 15,-10-11 0-15,-3-3-309 16,-6-6-279-1,-4-8-1111-15,-1-5 136 16,1-1 119-16</inkml:trace>
  <inkml:trace contextRef="#ctx0" brushRef="#br0" timeOffset="45246.81">24431 10559 6314 0,'0'-3'201'16,"0"2"0"-16,-5 1 3 0,-2 7 2 16,-7 8 3-1,-5 12 1-15,-3 10 3 0,1 9 1 16,6 6 5-16,8 3-219 16,4-3 0 15,4-1 0-31,8-5 0 0,6-6 0 0,8-6 0 15,10-9 0-15,10-8 0 16,3-7 0-16,3-7 0 16,-3-6-312-16,-4-8-236 15,-7-50-1161-15,-5 26 138 16,-9-13 120-16,-7-7 104 16</inkml:trace>
  <inkml:trace contextRef="#ctx0" brushRef="#br0" timeOffset="45416.18">24432 10568 4634 0,'-6'-13'351'15,"2"-3"7"-15,-1-6 6 0,11-4 8 16,22 0 6-16,12 6 8 16,12-3 8-16,13 4 8 15,-4 1 8-15,-7 2-360 16,-10 6-414-16,-8 5-393 15,-19 2-859-15,-12 3 125 16,-11 4 109-16,-19 8 95 16</inkml:trace>
  <inkml:trace contextRef="#ctx0" brushRef="#br0" timeOffset="45623.99">24332 10697 5491 0,'2'4'282'16,"8"3"5"-16,14-5 3 15,19 1 5 1,13 0 5-16,17-5 4 16,-1 1-94-16,-5 1-216 15,-11 0-177 1,-12-23-1510-16,-20 18 136 0,-12-2 117 16</inkml:trace>
  <inkml:trace contextRef="#ctx0" brushRef="#br0" timeOffset="46492.35">21219 11595 8191 0,'4'0'0'0,"2"10"0"15,1 15 0-15,-4 14 0 16,0 21 0-16,-2 21 0 16,-4 10 0-16,2 7 0 15,1 1 0-15,0-6 0 16,-2-7 0-16,4-13 0 15,2-11 0-15,-1-16 0 16,0-10 0 0,-1-13 0-16,-1-8 0 0,-1-7 0 15,0-5-456-15,6-10-1362 16,4-7 156 0,3-7 132-16,7-1 117 0</inkml:trace>
  <inkml:trace contextRef="#ctx0" brushRef="#br0" timeOffset="46986.93">21038 13391 8191 0,'2'2'0'0,"1"4"0"0,-2 8 0 16,2 6 0-16,-1 8 0 15,0 4 0-15,2 5 0 16,2-3 0 0,0-3 0-16,-1-3 0 15,-3-8 0-15,0-5 0 16,-1-7 0-16,-1-3 0 16,-1-4-427-1,2-59-1399-15,-2 45 157 0,-2-7 134 16</inkml:trace>
  <inkml:trace contextRef="#ctx0" brushRef="#br0" timeOffset="47281.66">20956 13218 4721 0,'13'-17'34'15,"7"-8"53"-15,8-8 52 0,7-6 85 16,0 1 87 0,-5-1 25-1,-8 3 4-15,-9 3 8 16,-8 2 4-16,-8 5-2 0,-12 7-24 16,-5 6-57-16,-6 6-55 15,-7 6-94 1,0 9-379-16,5 10-209 15,12 2-1272-15,11 12 144 16,13 4 122-16</inkml:trace>
  <inkml:trace contextRef="#ctx0" brushRef="#br0" timeOffset="47785.75">21486 13281 5986 0,'1'0'233'16,"-1"-2"3"-16,0 2 3 15,-1-2 3-15,-9 2 2 16,-3-2 4-16,-13 2 3 16,-9 6 3-1,-7 8 4-15,-4 13-258 16,3 8 0-16,8 12 0 16,9 3 0-16,12 1 0 15,8-2 0-15,10-8 0 16,13-9 0-1,14-12 0-15,9-13 0 0,12-5 0 16,4-11 0-16,-2-12 0 16,-5-11 0-1,-7-8 0-15,-7-18 0 0,-6-6 0 16,-5-8 0-16,-7-9 0 16,-9-2 0-1,-4 0 0-15,-7 1 0 16,-6 11 0-16,-3 15 0 0,0 18 0 15,-4 23 0 1,4 29 0 0,5 22 0-16,3 26 0 15,2 18 0-15,8 12 0 16,9 2 0-16,5 0 0 0,4-6 0 16,7-10 0-16,3-12 0 15,5-9 0-15,3-16-165 16,12-9-392-1,6-13-1189-15,13-10 144 16,9-10 124-16,16-12 108 0</inkml:trace>
  <inkml:trace contextRef="#ctx0" brushRef="#br0" timeOffset="48597.54">24630 11841 5637 0,'5'-8'268'0,"-5"-2"3"16,2 1 5-16,2 3 3 16,-2 8 4-1,-1 11 4-15,5 11 5 16,-1 11 4-16,0 14 6 0,-2 9-302 16,0 7 0-16,-3 3 0 15,1 0 0-15,2-3 0 16,0-6 0-1,0-6 0-15,3-9 0 16,-1-8 0-16,-2-2 0 16,-1-8 0-1,-1-3-270-15,6-2-391 0,-7-1-1029 16,0-2 135 0,0 4 117-16,-8 1 104 0</inkml:trace>
  <inkml:trace contextRef="#ctx0" brushRef="#br0" timeOffset="49000.11">24381 13312 7950 0,'0'0'27'15,"0"2"-1"-15,0 2 1 16,2 4-1-16,-2 7 2 16,3 1-2-16,-3 9 1 15,2 2-1-15,-2 7 2 16,2-2-28-16,-2-2 0 15,0-1 0-15,0-5 0 16,0-11 0-16,0-5 0 16,0-1-377-16,-2-7-1462 15,2-7 158-15,0-8 137 16,0-10 117 0</inkml:trace>
  <inkml:trace contextRef="#ctx0" brushRef="#br0" timeOffset="49240.88">24341 13085 5031 0,'16'-14'59'0,"8"-7"50"15,11-4 54-15,8-9 66 16,3 5 67-1,-6-4 14-15,-10 2 5 0,-12-1 5 16,-10 5 6-16,-11 2-25 16,-12 8-32-1,-15 2-55-15,-4 9-59 16,-11 3-73 0,-4 8-284-16,7 10-193 0,36 6-1382 15,-14 11 149-15,17 4 128 16</inkml:trace>
  <inkml:trace contextRef="#ctx0" brushRef="#br0" timeOffset="49786.87">24852 13222 7113 0,'3'-3'117'0,"-3"-2"1"15,0-4-1-15,0 2 3 16,-6 1-1-1,-3-1 1-15,-8 4 1 16,-7 6 2-16,-8 8 0 16,-1 10-123-16,-1 8 0 15,0 10 0-15,6 7 0 16,8 0 0-16,10 1 0 16,4-8 0-16,12-4 0 15,10-12 0-15,10-10 0 16,13-10 0-1,7-9 0-15,6-8 0 0,1-12 0 16,-5-8 0-16,1-14 0 16,-7-11 0-1,-4-8 0-15,-5-8 0 16,-10-6 0-16,-13 1 0 16,-2 10 0-1,-8 10 0-15,-8 15 0 0,-2 16 0 16,-3 19 0-16,-7 16 0 15,-3 17 0 1,5 19 0-16,4 18 0 0,7 9 0 16,10 10 0-16,13 3 0 15,8-1 0-15,5 1 0 16,10-4 0-16,4-12 0 16,8-9 0-1,-2-14 0 1,6-13-257-16,7-14-379 15,-6-10-1064-15,-1-11 137 0,1-17 118 16,-1-15 105-16</inkml:trace>
  <inkml:trace contextRef="#ctx0" brushRef="#br0" timeOffset="50821.01">26892 8972 6973 0,'2'-3'132'0,"1"-1"0"15,4 0 2 1,6 8 0-16,0 11 1 0,3 11 1 16,0 13 1-16,-2 17 1 31,-4 10 2-31,-5 5-140 0,0 1 0 16,-5-1 0-16,0-9 0 15,2-8 0-15,-2-9 0 16,0-11 0-16,0-10 0 15,0-7 0-15,0-6 0 16,0-8 0 0,0-2-329-16,43-1-1523 15,-41-6 160-15,2-1 138 16</inkml:trace>
  <inkml:trace contextRef="#ctx0" brushRef="#br0" timeOffset="51264.14">26951 10490 8191 0,'2'1'0'15,"4"0"0"-15,2 7 0 16,1 6 0-16,-3 7 0 16,3 6 0-16,-2 5 0 15,-2 3 0-15,-3-2 0 16,2-2 0 0,-4-4 0-16,2-4 0 0,-2-7 0 15,0-2-343 1,36-6-1504-16,-34-4 159 15,0-6 137-15,1-9 119 16</inkml:trace>
  <inkml:trace contextRef="#ctx0" brushRef="#br0" timeOffset="51568.39">26950 10375 4874 0,'12'-17'56'16,"10"-6"13"-16,8-6 7 0,3-9 29 15,1 2 85-15,-9 0 97 16,-5 1 37 0,-13 3 5-16,-5 4 5 0,-9 5-30 15,-9 3-22 1,-8 1-9-16,-7 7-6 15,-4 5-28 1,1 3-95-16,5 8-391 0,8 9-197 31,11 8-1301-31,5 10 145 0,19 6 123 16</inkml:trace>
  <inkml:trace contextRef="#ctx0" brushRef="#br0" timeOffset="52095.05">27431 10417 5764 0,'0'-7'255'0,"0"-2"3"31,-2-5 5-31,-5-1 2 0,-8 5 4 16,-10 2 5-16,-9 5 2 16,-6 5 5-16,-3 10 5 15,-1 8-286-15,7 8 0 16,8 9 0-1,9 5 0-15,13 3 0 0,5-4 0 32,13-5 0-32,8-7 0 0,9-8 0 15,4-11 0-15,10-6 0 16,1-11 0-16,2-10 0 16,-2-10 0-16,0-10 0 15,-3-18 0-15,-3-8 0 16,-5-12 0-1,-9-8 0-15,-5-8 0 0,-11-3 0 16,-3 6 0-16,-10 12 0 16,-10 15 0-16,-4 22 0 15,-3 25 0-15,-2 28 0 16,4 31 0-16,11 24 0 16,18 26 0-1,21 18 0-15,21 6 0 0,14-1 0 16,7-5 0-1,-2-11 0-15,-5-17 0 16,-7-15-58-16,-5-19-375 16,-4-82-1375-16,-8 47 153 15,-2-16 133-15,-4-12 114 16</inkml:trace>
  <inkml:trace contextRef="#ctx0" brushRef="#br1" timeOffset="68691.66">5334 11601 4597 0,'3'0'114'32,"1"0"35"-32,0-1 34 0,2 1 55 15,-4 0 70-15,1-3 48 0,-2 3 6 16,-1 0 8 0,2-2 7-16,-1 1-72 15,-2 1-50-15,2-1-35 16,-1 1-36-16,0-2-60 15,0 4-75-15,0-4-49 16,0 2 0-16,0-1 0 16,0 0 0-16,0-3 0 15,0 0 0 1,-3-5 0-16,-1 1 0 0,-2-3 0 16,-2-1 0-1,-1-3 0-15,0-1 0 16,-1-3 0-16,0-1 0 15,1-3 0-15,2 1 0 16,-2-3 0-16,4 1 0 0,2 1 0 16,0-1 0-1,3 3 0-15,0 1 0 16,0 2 0-16,0 1 0 16,0 2 0-16,0 2 0 15,0-1 0-15,0-1 0 16,0-1 0-16,0 0 0 15,0 1 0 1,0-2 0-16,0 1 0 16,0 0 0-16,0 2 0 15,0-1 0-15,0 1 0 16,0 2 0-16,0-2 0 16,0 2 0-16,1 0 0 15,4-1 0-15,-1 1 0 16,2 0 0-16,2 0 0 15,-1-1 0-15,-1 0 0 32,0 0 0-32,3 0 0 0,1 0 0 0,-1 0 0 15,2 0 0 1,2 3 0-16,-1-2 0 16,2 2 0-16,-1-1 0 15,0 1 0-15,-1 2 0 16,-4 0 0-16,4 0 0 15,-4 1 0-15,1 1 0 16,4 1 0-16,-3-3 0 16,2 2 0-16,4 1 0 15,1-2 0-15,-3 0 0 16,5-1 0-16,0 2 0 16,1 0 0-16,-1 2 0 15,1 0 0 1,2 1 0-16,-3 1 0 15,1-1 0-15,0 0 0 16,-1-1 0-16,1 2 0 16,2 0 0-16,-2-1 0 15,2-1 0-15,1 1 0 16,0-2 0-16,-1 4 0 16,-1-1 0-16,-1 1 0 15,-1 1 0 1,0 1 0-16,1-2 0 15,2 1 0 1,2 0 0-16,4 0 0 0,3 3 0 16,1-2 0-1,4 4 0-15,-4 1 0 16,0-1 0-16,-2 0 0 0,-2 1 0 16,-1 1 0-16,1-2 0 15,-1 2 0 1,-1-2 0-16,0 2 0 0,2-1 0 15,-1-1 0 1,0 2 0-16,2-2 0 16,-1 0 0-16,-2-1 0 15,-1 1 0-15,0-2 0 16,1-2 0-16,-1 2 0 16,1-2 0-16,0 1 0 15,1-1 0-15,-2 0 0 16,2 1 0-16,-1 1 0 15,0-2 0-15,-1 0 0 16,-1 2 0 0,-2-2 0-16,1 0 0 15,0-1 0 1,0 2 0-16,0-1 0 0,5-2 0 16,-1 1 0-16,-1 1 0 15,0-2 0-15,0 1 0 16,-4 0 0-16,2 0 0 15,-1-2 0-15,-1 0 0 16,0-1 0-16,1-1 0 16,0-4 0-1,1 1 0-15,0-1 0 0,-1 1 0 16,0-5 0 0,0 1 0-16,-4-2 0 15,2-2 0-15,1-2 0 16,-3-2-25-16,2-2-13 15,0 0-13 1,-4-3-4-16,0-2-2 0,-2 2-6 16,-1-4 0-16,1 1-5 15,0 0 0-15,-1 0 4 16,1-2 19-16,0 1 17 16,-2-2 15-1,1 2 3-15,-3-3-2 16,-2 2 11-16,-3-3-1 15,-1-3-4-15,-2 2 0 16,0-5 2-16,-2-1 3 16,0 0-6-16,-1 0 1 15,2 1 1-15,-2 4 5 16,0 1 1 0,0 3-3-16,0 6 7 15,0-1 7-15,0 3-9 16,0 2 6-16,0-1-2 15,0-1 0-15,-2 1-1 16,2-2-2-16,-4-2 3 16,0-1 6-16,-1-1-10 15,-2-2-3-15,-1-2 1 16,2 2-2-16,-2 0-3 16,3 0 2-1,-1 1-3-15,2 2 2 0,-1 2-4 16,2 2 6-1,0-1 4-15,1-1 7 16,-3 2-1-16,2 0-1 16,2 0 5-16,-1-1 1 15,-2 3-1-15,4-3 3 16,-3-2-1-16,0 0-4 16,-1 0 6-1,1 1-2-15,-3 1 3 0,0 1-1 16,1 2-3-1,1-1 6-15,1 3 2 16,1 2-5-16,2 0 8 16,0-1 2-16,0 2-4 15,0-1-2-15,-1 1-5 16,-1-3 1-16,2 2 5 16,0-1-8-16,-1-1 0 15,2 1-1-15,-1-1 2 16,0 0-9-16,0 0-4 15,0-1 2-15,3 0 0 16,-3-1 3-16,3-2-3 16,-1 1 7-1,2-3 1-15,-2 1 3 16,1-1-12-16,2 0 1 16,-1 2 9-16,2 3-2 0,1 1 0 15,2 2 2 1,-3 0-2-16,1 1-5 15,0 0-4-15,2 2 5 16,-2-1-5-16,-1 3 4 16,-2-3-1-16,4 3-2 15,0 1 2-15,1-1-4 16,1 1-6-16,3 1 4 16,-2-3 3-1,1 5-5-15,1-5 6 16,-1 1-4-16,2 0-1 0,-4 1 3 15,2-1-7-15,-2-1 4 16,-3 2 6-16,0 0-4 16,1 0 0-1,-2 1 4-15,0 0-4 16,0 2 4 0,1-2-7-16,2 3-3 0,-2-1 12 15,0 0-8-15,2 0 5 16,1 2-5-16,-4-2 2 15,3 2 0-15,-2-3 0 16,0 4 0 0,-1-3 5-16,0 2 1 15,-2 0-12-15,3 1 12 16,0-1-12-16,1 0 6 16,0 1-5-1,0 0-1-15,1 0-1 0,0 1 2 31,0 0-1-31,1 3-7 0,-1-4 0 0,1 4 8 16,3 0-7-16,-3 0-1 16,2 0 6-1,0-1 0-15,2 1-1 0,0 0-2 16,0-3 5 0,1 2-1-1,-2 0 11-15,0-1-14 16,1 0 19-16,-4-2-7 0,-1 3-6 15,0-1 0-15,-4 1 0 16,1-2 4-16,0 3-3 16,2 0-1-16,1-1 1 15,2-2 1-15,1 3-13 16,3-2 12-16,-3 2-2 16,3-1-2-1,-2 1 4-15,-1 0-4 0,-5-2 1 16,0 2 7-1,-1 0-9-15,-2-1-22 16,1 1-8-16,0 0-10 16,1 0-16-16,2 0-7 15,1 1-21-15,2-1 1 16,0 3-4-16,2 3 0 16,-1-2 2-16,2-1 23 15,-4 3 18 1,1-3 3-16,-2 0 18 0,0-2 10 15,-3 1 11 1,1 1 10-16,2-3 2 16,-3 0 1-1,4 0 0-15,4 0-9 0,-1 0 0 16,0 0 7-16,3 1-4 16,-3-1-4-16,-1 2 4 15,-2 0-4 1,0-2 2-16,1 0 3 15,0 1-1-15,0-1 5 0,2 0-7 32,-3 1 4-32,3-1-4 0,-3 2 7 15,2-1 1-15,1 2-6 16,-2-1-2-16,5 2-3 16,-4 1 1-16,0 0 1 15,0 0 3-15,-3 0-9 16,1 3-2-16,-1-2 1 15,0 2 4-15,-2 0 0 16,3 4-10-16,-3-1 12 16,3 1 0-16,0 2-3 15,2 1-4 1,-2 1 5-16,0 0 5 16,-3 3 0-16,-1-2-10 15,-3 3 8-15,-2 1 2 16,-1 0-8-1,0 2 5-15,0 1-2 0,-1 1 2 16,-2 3 0-16,-3 2 1 16,-2 1 1-16,-2 1-1 15,1 0-5-15,-3 0 7 16,4 3 2 0,-1-4-5-16,0 1 9 15,-1 0 2-15,2 3-2 16,-3 0 0-1,1-2-4-15,2 2 8 0,-1 0 1 16,2-2-1-16,1-2-2 16,3 0 1-16,2 2-9 15,1-2 4-15,0 2-1 16,0 1 3 0,1 2 4-16,-1-1-5 15,0 1-3-15,2 0 9 16,-2-1 11-16,0-1 6 15,0-2 3-15,0 1 6 16,0 0 14-16,0 0-3 16,0 1 2-16,0-1 8 15,0 2 11-15,0-1-14 16,0 1-6 0,0 1-3-16,0 1 0 0,0-1-7 15,0 3-6-15,0 1-1 16,0 0-2-1,0 2-10-15,1 2 0 16,2 1 5-16,1 0-3 16,2-1 1-16,0 1 5 15,1-2-7-15,-1 1 0 16,2-2-2-16,-2 2 0 16,0-1 7-16,0-4-8 15,1 3-1-15,0-1-4 16,0-2 0-16,1 1-3 15,-1 1 3-15,0-2-7 16,-1 0-1 0,0 0 3-16,-1-1 0 15,1-3 0-15,1 0-8 16,-2-1 8-16,-1-2-5 16,0 0 1-16,-1-1 4 15,2 1 5-15,-1-1 0 16,2 1-14-16,-2-1 5 15,2 2 4-15,-2-2-2 16,-1 2 4 0,0 0-1-16,0 0-7 15,0-3-1-15,-2 2-6 16,3-1 6-16,-2 1 9 16,-2-4-9-16,1 3-3 15,-1 1 6-15,0-1-8 16,2 0 7-16,1-2-2 15,0 2 5-15,0-3 4 16,1-1-2-16,0 2-2 16,1-3-1-1,0 0 5-15,-1-3-1 16,1 0 8-16,-2-1-14 16,1-3 11-16,2 0-6 0,-2-3 5 15,2 2-5 1,1-2 1-16,1 2 4 0,-1-1-4 15,3-1 4 1,-3 0-9-16,0 2 10 16,1-1-5-16,-1 0-3 15,0 2-2-15,0-3-1 16,1 0 1 0,-2-1 5-16,3-1-3 0,-2 0 0 15,5 0 2 1,1 0 2-16,-1-1-19 0,0-1 11 15,2 0-4 1,-4 2 3-16,4-1-2 16,-2 3 3-16,2-1-2 15,-1 0 1-15,0 0-3 16,-1-3 4-16,-1 0 11 16,2-2 0-1,-1 2-3-15,-2-2-6 16,1 2 7-16,-2-2-11 0,1 0-1 15,3 2-4 1,-1-1 4 0,1 3-2-16,-2-2-3 0,1 1-4 15,-2-2 0-15,2 1 11 16,-2-1-4-16,0-1-3 0,-2 0 2 16,3-3-2-1,-2 1-2-15,-1-1-9 16,2-1 1-16,1 1-3 15,3 0-1-15,-3 1-2 16,5 0-3-16,-1 2 8 16,-1-1 0-16,-1 1 5 15,0 0-1 1,-2 0 7-16,0-1-4 16,0 1 6-16,-2-2-4 0,0 0 4 15,2-1 5 1,-2-1-1-16,1-1-2 15,1 0-1-15,2 0 1 16,1 0 3 0,1-1 6-16,1 1-3 15,0-1 6-15,1 2-5 0,-2 0-5 16,2-1 2-16,-1 2-4 16,4 0 2-16,2 0 1 15,0 3 7 1,2 0-10-16,3-1 1 15,1 1-3-15,-2 0 3 16,0-1 3-16,-3-1 0 16,-4 0 1-16,-1-1-12 15,-3-1-5-15,-2 0-27 16,1-2 6 0,-1 1-3-16,5 2-20 0,-2 0-16 31,5-1-19-31,2 1-19 0,3-1 1 0,-1-3-1 15,-3 1 0 1,-1-3 12-16,-1-1 0 16,-4 0-13-16,0 0 9 15,-3 0-6-15,0-1 14 16,0-2 13-16,-3-4 5 16,3 1 8-1,-1-2 2-15,-2-4 1 0,1-1 1 16,0-3 17-16,-3-1 12 15,2-5 15-15,-1-2 5 16,0-1-2 0,4-4-9-16,0-2-17 15,4-2-9-15,0-1-12 16,5-2-2-16,2-1-4 16,0 1-6-16,2 0 2 15,-3 2-1-15,-2 1 4 16,-2 1 13-1,-2 2 16-15,-3-1 19 0,0-1 15 16,-4 0 8-16,-1-3 11 16,-1 2 14-16,0-3 5 15,-4 0 6 1,2 1 5-16,-3 1 4 16,0-2 8-16,-2 4 1 15,2-4 3-15,-3 1 3 16,0-1-1-16,0 1 0 15,0-1-1-15,0 4-1 16,0 0-7-16,0-1-3 16,1 4-4-1,1-3-7-15,-1 1-2 0,-1-4-2 16,1 2-8-16,-1-2-5 16,3 2-2-1,-3 4-3-15,3 2 1 16,2 2-3-1,-2 5 0-15,-2-3 0 0,2 0 0 32,-1 0-6-32,-2 0 1 0,0-1 1 0,2 0-3 15,-2 0 1-15,3-2-1 16,0-1 3-16,1 0-3 16,1 0 0-16,1 0-2 15,-1-1 2 1,2 6-1-1,1-3 1-15,-1 3-2 0,0 1 2 16,3 1-2-16,-1 1 0 16,-2-2 0-16,-1 1 4 15,0-1 0-15,-1-4-1 16,-2-1 3-16,0 0-2 16,0-2 2-1,1 2-2-15,0 3 2 0,3-1 2 16,3 2-2-16,1 2-4 15,2 1 0 1,0-2 1-16,0 4 2 16,0-1-1 15,-3 0-3-31,1 0 2 0,-2 2 1 0,0 0-2 0,2 0 0 16,0-1 2-16,3 0-1 15,0 1-2-15,0 1 1 16,3 2 0-16,-2 0 2 15,2 1-4-15,-1 2 2 16,1-1 0-16,-1 2-1 31,2-1-1-31,-5 3 1 0,1-3 0 16,0 3 1-16,0 0-4 16,0 0 3-16,3 0 1 15,2 2-2-15,1 0 3 16,0 2-2-16,0-1 1 15,2 1 0-15,0 2-2 16,-3 0 0 0,2 1 2-16,2-2-4 15,-4 2 3-15,3 0 0 0,-2 0-2 16,-1 0 2 0,-1 0 0-16,3 4 0 15,-3 2 0-15,3 2 0 16,-2 2-1-16,2 3 4 15,-1 0-2-15,-3 2 0 16,-1 1 0-16,-2-2 0 16,0 3 0-16,-4 1-2 15,-1 1 5-15,1 0-2 16,-2 4 1-16,1 2-1 16,1 3 0-1,-3 1 3-15,3 4-1 16,-1-2 1-1,-2 1 0-15,2 3 2 0,-4-2-2 16,-1 0-3-16,0 2 4 16,-4-1-3-16,0-1 3 15,2-1-4-15,-2 0 3 16,2 0 0-16,0-2-2 16,2 2 2-16,-4 0-1 15,5-2 5 1,-3 2-4-16,4-3 1 15,-4 2-4-15,1-1 4 0,0 0-3 16,-2-1-2 0,4-1 3-16,-1 1-2 0,1-3 1 15,1 3-5 1,-1 0 1-16,1 1 1 16,0 3 0-16,0 0-2 15,-2-1-2-15,-1 4 5 16,3-2-1-16,-2 2 0 15,2-1-1 1,0 0 4-16,3 0 0 0,1 0 0 16,3-3 1-1,0 1 1-15,3-1-1 16,1 0-3-16,-3-3 4 16,3-1-4-1,-2 3 2-15,0-2-3 16,-1-1 0-16,-3-2-2 0,-1 4 5 15,1-4-6-15,-1-1 2 16,-1 1 2-16,1 0-4 16,-2-1-1-16,1-2 2 15,-3-1-1-15,2-4 3 16,-3-3-3 0,1-3-1-16,0-1 3 15,-1-2 0-15,2 1 2 16,2 0 3-16,-2 0 0 15,1 2-1-15,2-3 3 0,-3 3-3 16,1 0 1 0,0 1-1-16,0-1 1 15,1 1 1-15,-3 0-4 16,4-1 0 0,3 0 1-16,-2-1 0 15,5 0-1-15,-2-2-1 16,4 3 1-16,-1-1 0 15,1 2 0-15,1-1 0 0,-2 1 1 32,0 1 2-32,2-2-4 0,0 1 0 0,1 0 2 15,2-4-1 1,2 2 1-16,1-1-1 16,1-2 0-16,-2 2-1 15,-4-3 0-15,0 2-2 16,-2-1 2-16,0 0-3 15,-1 0-1-15,0 0 1 16,-1-1-2-16,1 2 1 16,0-4-2-16,-2-1-4 15,5 0-2 1,-4 0-2-16,2-2 0 16,-2-1-3-16,-1-1-2 15,-2 1-3-15,-1 1-8 16,1-1-5-1,1 1 0-15,-1 1 5 0,1 0 4 16,0 1 0 0,4 0 0-16,-1-1 3 0,2 0 2 15,3 2 3 1,2-1 5-16,3 2 2 0,3-1 0 16,1 2-3-16,0-1 0 15,-1 2 0 1,-1-3 1-16,4-3 1 15,1 2 2-15,-3-2 0 16,3-2 3-16,-3 0 5 16,1 0 0-1,-3 0 3-15,3 0-2 0,-3 0 4 16,-4-2-3 0,0-2 3-16,2-2 3 15,-2-3-3-15,2-5 2 0,-1-4 2 16,-1-4 4 15,0 1 1-31,0-4 0 0,1-1 0 0,-1 3 0 16,4 0-3-1,0 1 1-15,5 3 0 16,2 1 0-16,-2 4-6 0,2 3-1 16,2 5-2-16,-1 1 0 15,-5 4 2 1,0 0 5-16,-3 1 3 15,-4 1-1-15,-1 3 3 16,-5 4 1-16,-1 1 3 16,-2 5-1-16,-3 2 2 15,-1 4 0 1,0 3-3-16,0 5 0 0,-1 1-1 16,0 4 1-1,2 1 6-15,4 5 4 16,-2 1 3-16,3 3 5 0,2 0 6 15,-2 1 15-15,2 0 27 16,-2-1 7-16,-2 1 17 16,-3 2 6-16,1 1-1 15,-3 2-3 1,-1 0-4-16,-3 0 0 16,-4-2 1-1,-1 1-9-15,-2 0-20 0,-3-2-13 16,-4-2-5-1,-3-2 1-15,-2-1-3 0,-5-1 5 16,2-1 4-16,0-3-9 16,1 2-5-16,0 0-4 15,0-1-4-15,-1 0 1 16,-3-3-9-16,0 1-6 16,0-6 2-1,-3 0-5-15,1-3-6 16,0-3 5-16,-2 3 4 15,1 0-7-15,0 2 2 16,-2 2 3-16,-3 0-2 16,-1 0 6-16,-4 2-2 15,2-5-1-15,-1-1 8 16,0-3-6 0,0 2-1-16,-2-3 5 0,1 3-1 15,0-1-1 1,0 1-8-16,1-1 1 15,1-2-1 1,-3-3-6-16,1-1 4 0,0-1 4 16,-3-2-6-16,2 0 0 15,-3-4 1-15,-1 0-3 16,0 0 3-16,-3-3-5 16,-1 1 6-16,-2-2-8 15,-3 2-2-15,-2-1-5 16,-1 2 3-16,-5-1-8 15,-3 1 4 1,-3-2 0-16,-1 2 3 16,-3 0-2-16,-4-2-2 15,0 2 2-15,0-3-4 16,0 1 4-16,2-1-1 16,-2 0 3-16,0 1-2 15,-2-2-1-15,0-1-3 16,0 1 5-1,0-2-3-15,3-1-1 0,-2 0 3 16,5-2 3 0,0-1-6-16,5-1 9 15,-1 1-5-15,4 0-1 16,3 0-2-16,0-2-2 16,6 0 3-16,2-1 2 15,2-2-1-15,2 1-6 16,1-2 6-16,3 1-5 15,-4-3 0 1,2 1 4-16,-1 0-2 16,5 1-2-16,-1-1 0 15,2 2 0-15,0 0 0 16,0-2-1 0,-5 0 1-16,-3 0 0 0,1 0 0 15,-5 0 0 1,0 1 0-16,-4-1-3 15,-1 1 1 1,-2-3 1-16,-2 1-1 0,-2-2 5 0,-3 1-3 16,-1-3-4-16,-3 0 4 15,-2-1 0-15,-3-1-2 16,-3 1 4 0,2-3-3-16,3 5 1 15,0-4 1-15,4 1-8 16,5-1-2-16,2 2 5 15,2-1 2-15,5-1 2 16,3 1-2-16,6-1-3 16,1-1 8-16,7 0-6 15,-1-1 3-15,4-1 8 16,3-3 1-16,4 3-2 16,2-2-4-1,4-2-3-15,2 2 5 16,-2-1 0-16,1 1-5 15,-3 0 5-15,-2-3-5 0,-3 1 0 16,-1 0 0 0,-1-2 0-16,0 1 0 15,1 0 0-15,0-1 0 16,3-1 0-16,0 0 0 16,-1 0 0-16,5 0 0 15,-1-1 0-15,1-1 0 16,-2-2 0-1,0-2 0-15,-4-2 0 0,-2-2 0 16,-1-4 0 0,0 3 0-16,1-6 0 15,4 1 0-15,0 2 0 16,1-3 0 0,2 1 0-16,2-1 0 15,-1 1 0-15,3-1 0 0,-1 1 0 16,-1-2 0-1,0 3 0-15,0-3 0 16,1 2 0-16,2-2 0 16,2-2 0-16,-3-3 0 15,3-3 0-15,-3 0 0 0,-1-2 0 16,-1 1 0-16,2 3 0 16,0 1 0-1,-1 1 0-15,1 2 0 16,-2 2 0-16,2-1 0 15,-1 1 0-15,4-1 0 16,0 1 0 0,1 0 0-16,3 1 0 0,0-1 0 15,-1 0 0-15,1-1 0 16,-4 0 0 0,2 3 0-16,-1 2 0 15,-1 1 0-15,1 1 0 16,0 0 0-16,2 2 0 15,-1 2 0-15,2 0 0 16,-1 2 0-16,1 3 0 16,0 4 0-16,-1 0 0 15,1 2 0 1,-1 7 0-16,-3 2 0 0,-8 2 0 16,-3 1 0-1,-3 2 0-15,-4 0 0 16,-1-1 0-16,0 0 0 15,2 3 0-15,-2-1 0 16,0 0 0-16,-6 0 0 16,0 3 0-16,-5 0 0 15,3 3 0-15,-2 0 0 16,1 2 0-16,-2 6 0 16,-2 2 0-1,1 4 0-15,0 3 0 0,7 6 0 16,4 1 0-16,7 3 0 15,4 3 0 1,5 3 0-16,1 4 0 16,1 0 0-16,-1 2 0 0,0 1 0 15,-1 0 0 1,0 0-5 0,0 3 2-16,3 1-1 0,-1 0 4 15,-5 0-2-15,1-2-6 16,-2-2 3-16,-2-1 0 31,1-2 2-31,1 0-2 0,0-1 5 16,-2-3-3-16,-3 0 2 0,-3-5-3 15,-6 0 3-15,-2-4 3 16,-2-3 2 0,-1-3-4-1,0-2 1-15,-2-1-4 0,0-2-1 16,-2-1 0-16,-2 0-2 15,-2-3 1-15,-1 0-2 16,0 0-2-16,0-2-10 16,1-1-14-16,-3 2-26 15,4-3-7-15,0-1-10 16,1 0-6-16,2-2-2 16,7-2-3-1,-1 1-2-15,-1 0 2 16,2 0-4-16,0 0 10 15,-3 0 19-15,0-2 1 16,1-1 14-16,3 0 6 16,1-2 4-16,5-2 2 15,1-1 5-15,0-3 1 16,-3 0 6-16,-1 1 12 16,-5-1-3-1,-1 1 16-15,1 2-4 16,2-1 1-16,3 3-2 15,-1-1 0-15,1-1-2 16,3-1 7 0,-1-1 1-16,2-2-1 0,5-1 3 15,3-1-8-15,3-3 7 16,1-3-2-16,0-1 5 16,1-2 1-16,-1-2 4 15,-1-2-5-15,-2-1 0 16,-4 2 1-1,1-3 3-15,-3 1 5 16,0 3 3-16,-2-3 0 16,0 2-1-16,-3-1 7 15,2 1 11-15,0 2 8 16,6 1 32-16,0-1 4 16,4 0 14-16,1 1 2 15,5-2-1-15,-3 0 0 16,5-2-4-16,-3 1 5 15,-1-2-13-15,0-2-4 16,-4-2-29 0,-3-2-12-16,-4 0-11 15,-4-1-6 1,-2 0-3-16,-3-1 0 0,0 3-3 16,2 2-10-16,4 4 2 15,9 4-17-15,2 11-216 16,10 2-136-16,3 7-135 15,35 6-426-15,-17 10-483 16,13-4 95-16,11-2 85 16,36-3 77-1</inkml:trace>
  <inkml:trace contextRef="#ctx0" brushRef="#br1" timeOffset="77502.08">20328 13709 2585 0,'0'0'130'16,"0"0"37"-16,1-1 27 0,1 1 22 15,-1 0 32 1,1-3 28-16,1-1 26 15,-2 0 19-15,-1-3 13 16,0-1-91-16,0-2-41 16,0 0-34-16,-1 1-2 15,-4-7-6-15,-1 2-22 16,-3-4-15-16,-2-2-4 16,2-5-1-16,-1-1-4 15,0-1 10-15,3 0 6 16,0-3 7-16,1-2-10 15,3 1-5-15,0 1-1 16,3 2-7 0,0 0-14-16,0 4-14 15,1 1-3-15,2 0-9 16,2 3-9-16,1-3-11 16,4 1-21-1,1-1-4-15,1-3-13 0,4-1-4 16,-2-1-12-1,0-1-2-15,1 0 0 0,1 0-13 16,-2 2 6 0,4 1-5-16,-1 2 5 15,6 1-11-15,2 2 0 16,-1 2-13 0,4 2 9-16,-1 6-11 0,2-3-8 15,-3 0 6-15,3 1-19 16,0-3-2-16,2-1-4 15,1 2 1-15,2-2 1 32,-4 1 9-32,0 0-4 0,-1 3 15 0,-2 3 6 15,1 0-7-15,-2 1 11 16,0 1 0 0,0 3-7-16,1-1-5 15,1 1 3 1,-1 1-16-16,4 1 5 0,-3 1-8 15,3 0-5-15,-1 1 1 16,-1 1-1-16,0 0 2 16,0-2 3-16,-2 2 7 15,-1 0-4-15,-1 0 11 16,-1 0-8-16,-1 0-5 16,-1 0 1-16,3 0 5 15,1 0-4 1,0 2 0-16,-1 1 3 15,1 1 1-15,-2 1 3 16,-1 3 3-16,-2-1 6 16,-2 1 11-16,1 0 5 15,1 1 4-15,-2-2 5 16,1 2 4-16,0 0 6 16,-1 2-1-16,-1-1 1 15,0 1 2-15,2 0 1 16,0-4 0-16,1 1-1 15,-1-1 1 1,-2-3-1-16,1 0 3 16,3-2-2-16,-1 2 3 15,-2-4-2-15,4 0 2 16,0 0-1 0,-4 0-2-16,1 0 4 0,-1 0-1 15,-4-1 2-15,0-2-3 16,-1-3 1-16,0 0-1 15,0-3 2 1,0-5-2-16,1-3 3 0,-2 1 0 16,2-4-3-16,-2-2 1 15,1 0 0-15,-5-1 3 32,1 0-2-32,0-2 3 0,-3 3 2 15,1 1 1-15,-3-1-2 16,2 1 1-16,-1 0 2 15,1 0-2-15,-1-1 1 16,0-1-3-16,1 0 0 16,-1-2-3-16,-2 2-1 15,2-1 0-15,0-1-2 16,1 0 1-16,-1-2 2 16,0 0-1-1,-2 0 2-15,0-2 1 16,-4 0 1-16,2 0-3 15,-2-3 2-15,0 1 1 16,0-1 2-16,0-1-3 16,0 1-1-1,0 0 1-15,-3 0-4 0,0 0 1 16,-1 1 0-16,-4-1 4 16,0 1-3-16,2 0 3 15,2 1-2-15,-1-1 1 31,2 1 3-31,2-3 2 0,-1 3 5 0,2-4 1 16,0 3 4 0,0-1-4-16,0-1 3 15,0 2 0-15,0 1 2 16,0 2 1-16,2-1 3 16,-2 1-1-16,3 1-7 15,0 0 0-15,1 0-2 16,2 1 1-16,1 0 2 15,-3 0-2-15,1 1-2 16,1 2 4 15,-2 1-3-31,2 2-2 0,2 3 3 0,0-1-4 16,-1 2-3-16,2 2 1 16,2-3-3-16,-2 2-4 15,1 0 3-15,0-2-7 16,-3 3 0-16,2-2-4 15,-2-1 3-15,3 2-1 16,-4 0 3-16,1-1 7 16,-1 2-2-16,2 2 2 15,0-1-3-15,-1 2-4 16,3 1 1-16,0-1 4 16,-1 4-3-1,0 0 7-15,0-2-3 16,2 3-12-16,2 1 1 15,3 0 1-15,2 1 1 0,0-3 4 16,-1 3-2 0,-4-1 3-16,-3 2-1 15,2-3-2-15,-5 2 0 16,0 1 4-16,2-1-1 16,1 0 3-1,0 0-1-15,1 2 1 16,0-2-3-16,0 3-6 15,1 1-1-15,-1-2 2 16,5 2 0-16,0 0 0 16,3 0-6-16,0 3 0 15,4-1 4 1,0 4-8-16,-3 1 4 0,5 3 2 16,1-1 3-16,-2 3-6 15,1 1-2-15,-2 1-1 16,2 0 3-16,-1 3 3 15,0 1-6 1,-1 1 9-16,1-3-6 16,-3 4 5-16,-1-1-7 15,-2 0 3-15,1 2 0 0,-5 0 5 16,2 4-4 0,-3-1 3-16,1 5 2 15,-3 0-2-15,-1 0 5 16,3 3-4-16,-2-1 2 15,1-3-3-15,-1 1 8 16,4-2-7-16,-1 0 4 16,1-1-2-16,0 3-4 15,2-1 2-15,-3 3 0 16,-1-2-3 0,0 3 2-16,-3-4 2 15,-3 2-8-15,2 1 8 0,-2-2 5 16,0-2-7-1,2 3 5-15,4-4-2 16,-1 1 8-16,-1-4-3 16,1 4 2-16,-1-2 0 15,-3-2 4-15,0 1-6 16,-2 1-3-16,0-2-1 16,0 1 2-16,3 1 3 15,-1 3-12-15,2-4 10 16,3 2-5-1,0 0 5-15,-3-1-5 0,6-2 2 16,-2 0 2-16,1-3 3 16,-1 2-2-1,5-1 1-15,-3-1 1 16,1 0-5-16,3-1 6 16,-2-2-11-16,-1 1 11 15,0 0 0-15,-1-1 5 16,-4 0-10-16,-1-3 2 15,-1 0-1-15,-2-1-2 16,-2 1 3 0,-3 0 0-16,2-1 5 15,-2 1-2-15,-2-2-3 16,4-1-7-16,1 2 15 16,2-3 0-16,2 0 2 15,2 3 1-15,0 0-2 0,3 3 3 16,0-1-6-1,2 3 7-15,2 1-5 16,-2 0 1-16,3 0-2 16,1-2 4-16,0 1 1 15,2-4-9-15,-1 0 4 16,-3-2-3-16,0-1 8 16,-3-1-10-1,2-2 8-15,0 0-1 16,0-3 1-16,5 2-10 15,3-2 0-15,0 0 8 16,5-1-7 0,0 0 1-16,-2-3-4 15,2 2 5-15,-2-1 1 0,-2-1-5 16,1 2-4-16,-2-2 1 16,-3 0-2-16,-1 2-3 15,0 0-10-15,1-1-6 16,4 1-2-16,0 0-2 15,0-2-12 1,1-1-3-16,-1 0-5 16,3 0 0-16,-1-1 0 15,2-1-1-15,1-3 11 16,1 0 4-16,3-5 1 16,-5-1-5-16,2-1 13 15,-5-1 3-15,-2-1 8 16,-3-1 1-16,-1 0 3 15,-7-2 4-15,1-2 1 16,-5-1 2 0,-1-4 2-16,0 0 0 15,3-2 2-15,1 0-4 0,2-3-1 16,-2 0 3 0,1 0-3-16,-1-2 3 15,-5-2 1-15,2 2-1 16,1 0-1-16,-1-2 3 0,-3 2 0 15,6-2 0 1,-5 3 3-16,-1-1-1 16,5 0 1-16,-5 1-3 15,3-1 1-15,1-3-2 16,1 3 2-16,-3 0-3 16,1-2 2-1,-3 2-1-15,-5-2 1 16,-1-2 1-16,0-2 4 0,-2-1-5 15,-2-4 3 1,-3-3 2-16,3-2-3 16,-2-1 2-16,-3-1 2 15,1 1-1-15,2 3 0 16,0-1-3-16,2 2 1 16,0 4 0-16,-1-1-3 15,1 3 0-15,0-2 0 16,0 1 0-16,0 0-2 15,2 1-1-15,0-1-2 16,0-2 2 0,0-2-1-16,-4 1 2 15,1-1 0-15,-2-2 0 16,-1 1 3-16,-1 2 0 16,-2 2-1-16,-3 0-1 15,2 1 1-15,-1 3-1 16,1 0-1-16,-1 0 0 15,-2 2 0-15,2 3 0 16,4 1-3-16,-4 2 1 16,-1-2 0-1,1 4-1-15,-1-2 1 0,-3 1 0 16,2 0 2 0,-1-2 0-16,-3 0 0 15,0 0 0-15,-1 0 1 16,-4-2 0-16,-1 3-1 15,-3 0 2-15,-2-1 3 16,2 1-1-16,3 2-3 16,-1-3 3-16,3 2-4 15,0-1 0-15,4 1 0 16,-4-2 2 0,5 1-1-16,-1-2-2 0,-1 2-1 15,0 0-1 1,0-1 2-16,-2-2-1 15,-1 2-1-15,-1-2 4 16,3-2 1-16,1-2-2 16,2 2 2-16,1 1 4 15,3 1-2-15,3 1 1 16,-3 3 3-16,3-3-4 16,-4 2 4-16,2-4-1 15,-1 1-6-15,1 0 8 16,0 0-7-16,0 1-2 15,-1 0 2-15,4 2-2 16,-1 0-4 0,2 1 6-16,3 2 0 15,3 3-3-15,-1 1 7 16,4 2-7-16,-2-1 8 16,0 5 2-16,1 0-1 15,0 2 1-15,3 0 2 16,5 1-7-16,1 1-1 15,3 1 8-15,1-2-8 16,0 3-5-16,1 1 0 16,0-2 6-16,2 1-7 15,-2-1-1 1,2 0 5-16,-2 1 4 16,3-1 5-16,4 0-12 15,-2 0 7-15,5 1 3 16,-1 3 3-16,-2-2-13 15,-1 2 5-15,0 1 5 16,-1-1-6 0,-1 4-1-16,1-1-3 0,0 0 5 15,0 3-1-15,4-3-2 16,1 3-2-16,-2-1 2 16,-1 1-3-16,3 0 2 15,1 1-5-15,-3 2 4 16,1-2-5-1,1 4 2-15,-2 0-1 16,-1 0 2-16,-2 2-3 16,3 2 2-16,-4-2 0 15,0 2-8-15,-1-1 13 16,1 1-8-16,-4 2 4 16,3 2-4-1,-5 0 2-15,3 4 1 16,0 1-2-16,2-3 6 15,-1 5 0-15,4-3 5 0,-2 1-9 16,0 1 8 0,3 1-3-16,-1 2 6 0,-1-1-5 15,0 1 0 1,-2 1 5-16,-2 1-5 16,2 1-2-16,-3 2-1 15,2-3 0-15,-6 0 1 16,0 2 2-16,1-1-4 15,-4-2 0-15,-2 0-3 16,1 2-1-16,-4-1 0 16,1 2 5-16,-1 2-3 15,-3 1 2-15,2 0-7 16,2 1 0-16,1 0 5 16,3 0 1-16,2 0 1 15,3-1 1 1,3-2 0-16,-1 1 1 15,0 0-1-15,2 1 2 16,-1-2 4-16,-5-1-4 16,2 1 2-16,-1-2-2 15,-4-3 0-15,1-2 1 16,3-1-1-16,-3-1 1 16,-1-2-1-1,2-1-2-15,-1 0 3 16,-1-3 0-16,3-1-2 0,1 1 0 15,1-4 1-15,3 0-1 16,5-4 2 0,1 2-1-16,3 0 0 15,4-1 2-15,2-1-2 16,-1 0 0-16,1 0 1 16,-4 1 3-16,0-3-6 15,-2 4 6-15,-3-2-4 16,1 0 1-16,0 0-1 15,-2 0-1-15,0-1-1 16,1 0-1-16,-1 1 2 16,-2-1 0-1,0 1 2-15,3 0-1 0,0 0-3 16,1 0 2-16,0 0 0 16,-3-1 3-1,2-2 0-15,3 1 0 16,0-2 1-16,-1 0-3 15,1 0 0-15,2 0-2 16,-2 0 4-16,0 0-2 16,0 0 1-1,-1-2-2-15,3 0 1 0,-3 0 0 16,1-2 1-16,-2 0 1 16,-1 1 0-1,-2 2-1-15,3-3 1 16,1 1-1-16,1-1 2 0,0-3-3 15,2-1 2 1,-2-2 0-16,-2-2-1 16,3-2-1-16,0-3 2 15,0 1-1-15,3-4 4 16,0 0 0-16,5-2-5 16,-1 2 3-16,7 0-3 15,-3 1 2 1,3 3 0-16,2 0-2 15,2 2-2-15,0 3 2 0,2 0-5 16,-1 4 2-16,0 0 3 16,-3 5-1-16,3 0 2 15,-3 2-3 1,-3 0-3-16,1 3 4 16,-1 1 1-1,1 2 0-15,-2 0 0 0,0 4-2 16,-1-2 1-16,-1 3 1 15,-1 0-3-15,-2 1 2 16,0 4-2-16,-1 2 0 16,-4 4 0-16,-1 3-3 15,-7 3 2 1,-2 4-4-16,-8 4 3 0,-4 7-4 16,-1 2 2-16,-1 3 0 15,0 2 3-15,4 0 0 16,2 1 2-1,2-3 1-15,1 2 0 16,1 1 3-16,-2-1-1 16,-5 3 2-16,-1 2-3 15,-5 0 2 1,-5 1 1-16,-9 2-2 0,-3-1-2 16,-3-2 1-1,-7 1 0-15,0-4-3 0,3-2 6 16,-2-2-2-16,0-5 4 15,-1-2 0-15,-2-2-2 16,-1-3 3-16,-3-2 2 16,-2-3-3-1,-2 1-1-15,-3-4 4 16,-7-1-4-16,4-2-1 16,1 1 0-16,2-2-1 15,0-1-1-15,0-2-2 16,0 1 1-16,2-2-1 15,-1 0 0-15,2-1-3 32,4-1 1-32,1 0 2 0,0-1 0 0,1 1 0 15,-3 0 0-15,1-2 3 16,-5 2-3 0,-1-4 2-16,-1 2 1 15,-2-2 0-15,1 0 0 16,4-1 1-16,0-1-3 15,7-2 1-15,-1 2-1 16,-1-3 0-16,2-1 1 16,1-2-1-16,-3 1 1 15,0-2-3-15,-1 0 3 16,3 0-2 0,-2-1 0-16,1 2-1 0,1 2 1 15,2 1-1 1,1 0 2-16,1 3-2 15,-2-1 1-15,2-1 0 16,-2 1-1-16,-2 1 2 16,2 0 0-16,-5 5 0 15,-3 0 0-15,-1 1 1 16,0 4-4-16,-2 3 5 16,1 2-2-1,4 3-2-15,1 4-1 0,-1 4 1 16,1 3 0-16,3 2 2 15,-3 0 3 1,-1 0 0-16,-3-1 3 16,3-1 5-16,1 1 4 15,3-1 0-15,0-1 6 16,2 2 2-16,4 2 8 16,1-4-3-16,2 1 3 15,7 0 3-15,0 0 4 16,5 1-2-16,4 1-1 15,1 1 11-15,3-1-2 16,0 0-1-16,2-2-6 16,-2-2-2-1,0-1 2-15,0-1-3 0,0-1-5 16,0 1-4 0,0-2-1-16,0 1-4 15,0-2-6-15,0 0 3 16,0 3 0-1,0-2 0-15,0 4-3 0,0 0-7 16,0 3 3-16,-2 3 5 16,-2 3-2-16,-1-3 0 15,-2 3 0-15,-4 1-1 16,0-4-2 0,-1 1 7-16,-1-1 6 0,-3 0 10 15,-4-4-4 1,2-2 5-16,-7-3 7 0,-2-1-8 15,-2-2 6 1,-2-2 7-16,-5 0 4 16,-2-3-1-16,-5 0-2 15,-2-5-6-15,-5-3 2 16,0-4-10 0,-1-3 1-16,-3 0 3 0,2-7-6 15,0 0-6-15,-1-2-5 16,5-2-2-1,2-4-11-15,2 4 3 0,1-4 1 16,6 0-7-16,1-3 0 16,3-3-8-1,2-3 1-15,8-2-3 16,-1-3 1 0,2 0-2-16,-3-3 7 0,-1-2-8 15,-5 0-7-15,-7-3-5 16,-7 0-18-16,-4 0-4 15,-10-4-18-15,-3 4 0 16,-2-1-4-16,0 2 1 16,5-1-2-16,6 4 2 15,6 0 2 1,7 5 13-16,4 0 9 0,3 2 10 16,3 1 17-16,-1 2 7 15,1 2-13 1,3 0-14-16,-2 0-13 15,1 1-2-15,1 0 3 16,2-1-12-16,-5 1-1 16,-2 2-1-16,-4 0-5 15,-4 0-5 1,-7 1 9-16,0 0 18 0,-4 2 13 16,-2-1 6-1,-4 0 0-15,3 3 1 0,-4 0 5 16,-3 0 8-1,1 1 2-15,-4 5 4 16,-1 1 1-16,-3 0 2 16,0 5-3-16,-1-2 2 15,1 2 2-15,5-3 10 16,2 2-6-16,5 1 2 16,2-1-1-16,2 2-4 15,0 3 2-15,3-1-4 16,-3 2-1-16,3 2-1 15,1 0 2 1,4-2-10-16,0 2 8 0,2-1-3 16,-2 0 7-16,-1-2 0 15,-3 3 1 1,0 0-1-16,-1 0 1 16,1 2 2-16,1 0-2 15,1 0 2-15,6-1-6 16,-1-1-3-16,3-2 1 15,3-4-6-15,3-2 4 16,1-2 3-16,3-2-4 16,4-2 5-16,0-1-2 15,1-1 2-15,-2-1-2 16,2 0 7 0,0-2-5-16,0 0 6 15,-2-3 7-15,5 0-1 31,-2-1-1-31,1-5 0 0,0 0 4 0,3-1-1 16,-5-2 6-16,0 0-6 16,1 0 0-16,-3 1-2 15,-1 0-7-15,3 1-3 16,3 4 5-16,0-1-9 16,1 1 1-16,3 1 1 15,-1 2 1 1,1-3 2-16,-1-1 2 15,-2-1-3-15,-1-3-1 16,-1-2 12-16,1 0 3 16,0-5 19-16,0 1 26 15,2-3 8-15,-5-2 2 16,0-1 23 0,0-2 34-16,-2-2 34 15,-1 0 36-15,5 3-5 0,5-4-5 16,2 4-12-16,2-1-32 15,7 0-6 1,1-2-3-16,-1 2-30 16,2-4-35-16,-2 2-144 15,-2-2-221-15,0 7-167 16,26 4-1244-16,-37 6 138 16,-5 4 119-16</inkml:trace>
  <inkml:trace contextRef="#ctx0" brushRef="#br1" timeOffset="91445.54">15223 6765 4390 0,'1'-2'269'16,"1"-4"99"-16,-2 2 5 0,1-2 9 16,2 0 7-16,-3 0 8 15,0 3 8-15,0 2 9 16,0 1 8-16,0 0-150 15,3 1-162 1,4 6-110-16,2 10 0 0,7 5 0 16,6 11 0-1,-1 6 0-15,2 3 0 16,-4-3 0-16,-3-5 0 0,-5-4 0 16,-2-11 0-1,-5-2 0-15,-2-10 0 16,-1-3 0-16,-1-3 0 15,2-6 0-15,-2-5 0 16,0-7-321-16,7-10-494 16,-6-6-820-1,2-6 126-15,-1-5 112 0,-2 3 97 16</inkml:trace>
  <inkml:trace contextRef="#ctx0" brushRef="#br1" timeOffset="91821.73">15142 6517 4953 0,'0'-6'125'0,"4"-8"69"0,8-4 15 16,11-8 5-16,9-5 8 15,6-4 7 1,3 1 7-16,-6 0 44 0,-13 0 40 16,-13 1-53-1,-12 3-63 1,-17 3-75-16,-12 5-14 0,-6 6-4 16,-8 10-2-16,-2 2-5 15,2 10-7-15,9 6-42 16,10 6-37-16,11 10-32 15,12 9-246-15,17 4-136 16,23 5-408 0,6 2-743-16,10-6 115 0,8-3 101 15,-1-6 88 1</inkml:trace>
  <inkml:trace contextRef="#ctx0" brushRef="#br1" timeOffset="92327.45">15829 6645 4754 0,'5'-8'313'15,"-2"-4"25"1,-2 0 6-16,-1-4 6 0,-10 2 7 16,-10 5 6-16,1 5 8 15,-10 5 5-15,-1 10 10 16,-1 11-172-1,5 9-189-15,5 6-25 16,6 6 0-16,9-1 0 16,1-6 0-16,12-5 0 15,4-9 0-15,12-8 0 16,8-9 0 0,9-7 0-16,4-9 0 0,-4-10 0 15,-8-8 0-15,-15-10 0 16,-8-13 0-16,-6-5 0 15,-8-12 0 1,-7-7 0-16,-5-4 0 16,3 5 0-16,-3 10 0 15,2 18 0-15,7 16 0 0,6 19 0 16,1 24 0 0,4 22 0-16,7 20 0 15,10 14 0-15,9 9 0 16,8 0 0-16,7-9 0 15,3-7 0-15,-2-12 0 16,4-7-168-16,-1-13-344 16,-2-13-1245-16,-2-10 145 15,0-7 126-15,-8-12 109 16</inkml:trace>
  <inkml:trace contextRef="#ctx0" brushRef="#br1" timeOffset="92573.4">16322 6647 6396 0,'1'0'192'15,"2"-5"1"-15,11-5 3 16,10-3 0-16,11-4 4 16,10-4 1-16,7-1 3 15,-4 1-223 1,-6 2-164-16,-5 2-615 15,-22-2-765-15,-9 1 117 16,-15-3 102-16,-14-1 91 16</inkml:trace>
  <inkml:trace contextRef="#ctx0" brushRef="#br1" timeOffset="92746.81">16379 6351 4999 0,'0'0'312'16,"3"5"4"-16,2 4 6 15,4 9 6-15,0 8 4 16,6 7 6-16,2 4 7 16,2-1 6-16,-2 1 6 15,-1-2-247 1,2 1-478-16,3-3-315 0,-6-7-954 16,6-9 127-1,2-7 112-15,-2-6 98 16</inkml:trace>
  <inkml:trace contextRef="#ctx0" brushRef="#br1" timeOffset="92991.57">16801 6444 5398 0,'1'-8'292'0,"1"0"3"15,2 4 6-15,5-2 3 16,0 12 7-1,4 10 3-15,1 5 6 16,-1 4 4-16,-3 3 8 16,-1 0-332-16,-3-1 0 15,1 0-215-15,-1-3-343 16,-5-3-1173-16,1-6 140 16,-1-6 124-1,-2-5 106-15</inkml:trace>
  <inkml:trace contextRef="#ctx0" brushRef="#br1" timeOffset="93271.41">16826 6342 4135 0,'17'-21'155'0,"3"-7"43"0,-1-5 71 15,0-8 77 1,-15 1 43-16,-8 8 21 16,-10 3 9-16,-6 2 8 15,-7 9 11 1,-6 9-135-16,0 5-36 0,-1 5-133 16,10 8-262-16,10 3-202 15,15 5-354-15,13 3-871 16,18 1 115-1,15-2 102-15</inkml:trace>
  <inkml:trace contextRef="#ctx0" brushRef="#br1" timeOffset="93748.52">17279 6236 5162 0,'0'-3'314'0,"-1"-1"6"16,-5 0 4-16,-7 2 7 15,-4 2 5-15,-8 8 5 16,-4 5 7-16,2 7 6 16,6 8 7-1,6 5-361-15,7 1 0 16,5-2 0-16,3-5 0 16,5-2 0-16,2-7 0 0,2-6 0 15,7-7 0-15,4-4 0 16,-1-5 0-1,-1-7 0-15,-2-9 0 16,-4-6 0-16,-6-9 0 16,-3-8 0-1,-2-5 0-15,-1-6 0 0,-1-2 0 16,-2-1 0-16,0 4 0 31,0 8 0-31,-3 13 0 0,5 10 0 16,-1 15 0-16,2 12 0 15,3 19 0-15,6 10 0 16,5 13 0 0,8 8 0-16,11 0 0 0,5-3 0 15,6-4 0 1,1-5 0-16,3-3-349 0,31-6-582 16,-34-10-667-16,-7-9 122 31,-5-8 106-31</inkml:trace>
  <inkml:trace contextRef="#ctx0" brushRef="#br1" timeOffset="93930.35">17678 6342 5787 0,'10'-8'253'0,"7"-5"3"16,12-2 4-1,12-3 3-15,3-3 4 16,4 4 3-1,1-1-62-15,-6 1-260 0,-11 4-239 16,-10-71-1389-16,-13 65 135 16,-8 0 115-16,-10 0 103 15</inkml:trace>
  <inkml:trace contextRef="#ctx0" brushRef="#br1" timeOffset="94190.11">17779 6043 4431 0,'0'-2'227'16,"0"-1"134"-16,4 2 7 0,8 3 6 0,-2 9 9 16,6 9 7-1,3 9 8-15,-1 6 8 16,-3 0 9 0,1 2-133-16,0-3-126 0,-1-4-156 15,1-3 0 1,3-3-285-16,3-3-277 15,0-10-1150-15,1-7 138 16,-2-5 120-16,2-10 106 16</inkml:trace>
  <inkml:trace contextRef="#ctx0" brushRef="#br1" timeOffset="94359.95">18266 6072 5242 0,'3'-5'296'0,"1"3"6"0,6 4 3 16,0 4 5-16,0 10 5 16,3 9 7-16,-1 3 3 15,-4 2 6-15,1-1 7 32,0-1-529-32,67-3-1670 0,-69-2 162 15,-1-11 139-15,-3-4 120 16</inkml:trace>
  <inkml:trace contextRef="#ctx0" brushRef="#br1" timeOffset="94645.68">18322 5941 4313 0,'7'-20'191'0,"-2"-5"98"15,-1-6 61-15,-4-5 32 16,-12 3 9-16,-6 9 7 16,-4 2 10-16,-7 7 7 15,0 5-184-15,6 8-307 31,7 7-282-31,7 2-1246 0,16 8 123 16,17-1 106-16</inkml:trace>
  <inkml:trace contextRef="#ctx0" brushRef="#br1" timeOffset="95155.74">18732 5824 4399 0,'0'-5'227'15,"-1"0"36"-15,-4 0 19 16,-4 1 22-16,-8 1 28 16,-3 6 32-16,-5 6 32 15,1 8 10-15,4 5 7 16,5 8-159 0,2 6-96-16,8 1-39 0,3-4-15 15,1-3-22-15,2-4-23 16,5-7-30-16,7-7-29 15,4-4 0-15,9-4 0 16,3-4 0 0,0-6 0-16,-3-6 0 15,-5-9 0-15,-7-8 0 16,-6-10 0 0,-5-9 0-16,-4-11 0 0,-8-9 0 15,-7-4 0-15,-9-5 0 16,-5 8 0-16,0 13 0 15,2 15 0 1,7 20 0-16,11 23 0 0,10 22 0 16,14 26 0-16,17 15 0 15,16 6 0 1,9 3 0-16,6-5 0 16,-1-12 0-1,-7-5 0-15,-7-7 0 0,-9-5-95 16,-8-6-293-1,28-7-543-15,-41-8-632 0,-7-7 117 16,-4-8 102-16</inkml:trace>
  <inkml:trace contextRef="#ctx0" brushRef="#br1" timeOffset="96587.47">16311 3857 4866 0,'0'0'80'15,"0"0"2"-15,0 0 2 0,0 0 12 16,2 0 16-16,-1 0 14 15,2 0 40 1,0-1 24-16,2-3 25 0,-2-2-26 16,-2-2-31-1,1-3 5-15,-4-6 3 16,-2 0-13-16,-2-3-12 16,-3-1-7-16,-4 3-40 15,0-2-16-15,-1 5-30 16,-1 4-27-16,-3 6 3 15,-3 2-6 1,-3 8 12-16,-5 11 25 16,-1 7 28-16,1 9-4 15,3 10-2-15,3 4-8 16,8-1 4-16,4 1 7 16,8-5-6-16,1-4 1 15,4-8-18-15,3-8-22 0,4-6-35 16,3-5 0-1,8-7 0-15,3-3 0 16,2-6 0-16,-1-5 0 16,-4-7 0-1,-4-6 0-15,0-6 0 0,-4 0 0 16,-2 3 0-16,-5 6 0 16,0 7 0-1,4 9 0-15,2 4 0 16,4 9 0-16,5 5 0 15,3 7 0 1,-1 3 0-16,-1 4 0 0,-2-4 0 16,0 2-357-16,66-3-603 15,-59-5-628-15,3-8 121 16,0-5 105 0,1-8 93-16</inkml:trace>
  <inkml:trace contextRef="#ctx0" brushRef="#br1" timeOffset="97948.75">16729 3796 5005 0,'0'0'326'0,"0"-1"7"16,0 1 4-16,0-2 7 16,0 4 5-16,0-2 8 15,7-2 4-15,12 0 9 16,13-4 6-16,11-4-343 16,12-2-33-16,6-5 0 15,-4-1 0 1,-8 1 0-16,-8 2 0 15,-11 2 0-15,-13 5-204 16,-8 2-221-16,9 2-494 16,-20 2-608-16,-5-1 112 15,-3-1 98 1,-6-5 87-16</inkml:trace>
  <inkml:trace contextRef="#ctx0" brushRef="#br1" timeOffset="98217.49">16917 3500 3820 0,'-2'-5'328'16,"1"-3"92"-16,-1-1 9 15,2 1 10 1,0 4 11-16,0 4 10 16,3 12 11-16,2 8 12 15,5 13 12-15,0 10-204 16,2 7-186-16,2 2-105 15,-2-1 0-15,0-7 0 16,-1-2 0-16,-3-9 0 16,1-4 0-16,-2-7-191 15,-1-5-211-15,86-7-1378 16,-77-4 149-16,1-8 128 31,2-10 112-31</inkml:trace>
  <inkml:trace contextRef="#ctx0" brushRef="#br1" timeOffset="98750.54">17356 3266 5425 0,'0'-4'289'0,"0"-1"4"0,2 3 4 0,4 6 5 15,3 11 5-15,0 12 4 16,2 10 6-16,-1 8 5 16,-5 2 6-1,-2 1-328-15,-2-5 0 16,1-7 0-16,-2-5 0 16,1-9 0-16,2-7 0 15,-2-6 0-15,1-4 0 16,1-3 0-16,4-4 0 15,5-4 0-15,8-11 0 16,7-4 0-16,6-4 0 16,3-6 0-16,4 6 0 31,-2 6 0-31,-3 6 0 0,-3 9 0 16,-3 0 0-16,-6 12 0 15,-9 5 0-15,-6 6 0 16,-4 4 0-16,-8 5 0 15,-11-1 0-15,-10-3 0 16,-6-2 0-16,-11-3 0 16,-7-3 0-16,4-4 0 15,2-2 0-15,8-6 0 16,9-2-217-16,13-5-274 31,8-65-1258-31,17 48 144 0,16-6 124 16,8-10 110-16</inkml:trace>
  <inkml:trace contextRef="#ctx0" brushRef="#br1" timeOffset="98993.31">17945 3470 4879 0,'17'-3'209'0,"14"-4"29"15,10-2 19-15,12-4 44 16,3-1 31-16,-1-3 6 16,-4 2 6-1,-7-1 6 1,-9 3-70-16,-12-1-305 0,-12 4-369 16,-6-58-1255-16,-10 53 128 15,-5-2 114-15,-10 1 98 16</inkml:trace>
  <inkml:trace contextRef="#ctx0" brushRef="#br1" timeOffset="99285.26">18108 3217 4903 0,'0'-4'333'15,"0"0"5"-15,0-1 5 0,2 1 8 16,-1 11 6-1,3 7 5-15,1 11 8 16,2 10 8-16,2 5 5 16,-4 5-310-16,0 0-73 15,1-1 0 1,-2-3 0-16,-4-4 0 0,2-7 0 31,1-5-358-31,9-7-374 0,-2-10-916 0,8-3 129 16,6-10 113-16,5-11 99 31</inkml:trace>
  <inkml:trace contextRef="#ctx0" brushRef="#br1" timeOffset="99667.89">18878 3103 4778 0,'0'-14'333'0,"-2"0"5"16,-4-2 6-16,-6 0 7 16,-7 10 6-1,-10 11 6-15,-6 9 8 0,-1 8 6 16,7 9 8-16,6 7-191 16,7 4-194-1,12-2 0-15,3-3 0 16,9-5 0-16,11-3 0 15,8-7 0-15,10-6 0 16,10-5 0-16,1-4 0 31,-1-5 0-31,-5 0 0 0,-7-2 0 16,-12-2 0-16,-8-1 0 0,-8-1 0 16,-6-2-89-1,-4 0-312-15,-8 0-1407 0,-12 2 153 16,-7 1 133-16,-18 3 114 15</inkml:trace>
  <inkml:trace contextRef="#ctx0" brushRef="#br1" timeOffset="100285.84">16314 4519 3102 0,'-1'0'32'16,"-7"0"17"0,-6 8 24-16,-10 8 35 15,-11 14 24-15,-11 14 27 16,-12 16 23-16,-7 9 14 16,-4 12 8-16,1 1-6 15,5 1-60-15,6-1-71 16,8-7-129-16,13-10-273 15,3-10-594-15,10-11 43 16,7-15 40-16,11-11 38 16</inkml:trace>
  <inkml:trace contextRef="#ctx0" brushRef="#br1" timeOffset="100938.07">17357 4205 2792 0,'1'4'85'0,"-1"3"37"16,2 5 33-16,-2 3 28 0,-2 7 37 15,-7 11 28-15,-6 11 27 32,-11 15 23-32,-12 15 19 0,-10 16-55 15,-7 11-26-15,-6 11-41 16,4 1-75-16,3-2-79 15,6-4-98-15,9-11-137 16,24-15-382 0,-6-17-469-16,7-17 55 15,9-16 49-15,7-14 47 16</inkml:trace>
  <inkml:trace contextRef="#ctx0" brushRef="#br1" timeOffset="101630.46">18606 3793 3617 0,'5'22'203'31,"-1"13"109"-31,0 19 126 0,-2 20 10 16,-9 11 11-16,-5 11 11 16,-5 6 11-16,2 2 13 15,-2 0 12-15,5-7-163 0,8-4-185 16,3-4-273-16,1-4-211 16,0-8-70-16,4-8-138 15,2-11-972-15,4-12 109 16,1-13 96-1</inkml:trace>
  <inkml:trace contextRef="#ctx0" brushRef="#br1" timeOffset="102620.73">16554 4584 3751 0,'-21'8'143'16,"-1"-1"38"-16,4 0 23 15,9-3 16-15,43-8 57 16,43-13 58-16,40-9 31 16,44-13 22-1,40-15 15-15,27-6-101 0,6-8-45 16,2-2-37-16,-8 2-21 16,-20 8-17-1,-20 4-61-15,-20 8-59 0,-22 7-12 16,-24 7 17-16,-18 4-6 15,-22 7-3 1,-26 4-5-16,-21 5-4 16,-16 5 2-16,-13 2 0 15,-15 3 0-15,-13 2-169 16,-17 5-151-16,-16 7-122 16,-18 8-164-16,-16 0-1005 15,-13 14 116-15,-14 6 102 16,-11 1 91-16</inkml:trace>
  <inkml:trace contextRef="#ctx0" brushRef="#br1" timeOffset="102942.96">16837 4646 4000 0,'-75'24'153'0,"-16"8"27"15,-10 3 34-15,-6 5 61 16,54-11 90-16,27-14 50 15,27-6 9-15,50-9 11 16,47-12 8-16,51-11-100 16,47-13-66-16,42-6-26 15,11-10-34-15,-10-3-68 16,-15 2-99 0,-27 4-50-16,-36 1 0 0,-34 3 0 15,-33 5 0 1,-32 5-45-16,-25 4-195 15,-23 5-109-15,-8 4-177 16,-10-14-1104-16,-2 17 127 16,-4-2 111-1,2-4 96-15</inkml:trace>
  <inkml:trace contextRef="#ctx0" brushRef="#br1" timeOffset="106824.02">16379 2962 3524 0,'0'0'113'0,"0"-2"17"0,0-2 18 15,0 1 20-15,0-1 17 16,0 1 18 0,0 0 14-16,0 2 10 15,0 0 2-15,0-2-86 16,0 3-38-16,0-1-17 15,0 5-15-15,0 3-20 16,0 4-17-16,2 3-15 16,-2 4-13-16,3-3-7 15,0-1 2-15,3 0 1 16,2-2 8-16,1-5-1 16,1 2 5-16,4-5 21 15,2-1 11-15,4-1 2 16,5-2 6-1,5-2 9-15,2-1 9 16,4-3 16-16,-1-5 17 16,1-3 22-16,-1-4 24 15,-2-3 4-15,-1-5-3 16,-2-5 16-16,-4-1 24 16,0-5-10-16,-3 1-8 15,-1 0-18 1,-1 2-20-16,2 3-24 0,-2 0-31 15,-4 6-23-15,2 1-13 16,-6 2-18-16,0 6-29 31,-3 1 0-31,-3 3 0 0,1 2 0 0,0-1 0 16,-2 3 0 0,0 2 0-16,-2 1 0 15,-1 3 0-15,-2-1 0 16,-1 2-86-16,0-1-266 15,5 2-185-15,8-20-1141 16,1 20 134-16,8-3 115 16,4-1 103-1</inkml:trace>
  <inkml:trace contextRef="#ctx0" brushRef="#br1" timeOffset="115026.25">17758 3840 2191 0,'3'-3'116'0,"0"0"30"0,2-1 35 15,-2 1 30 1,-2-3 19-16,1 6 15 0,-2-2 10 16,0 0 7-16,0 2 6 15,0 0-87 1,1 0-35-16,-1 0-31 16,0 0-37-16,0 0-23 31,0 0-9-31,2 0-2 0,-1 4 1 15,0 2 6-15,2 2 6 16,0 5 2-16,0 1 12 16,0 2 11-16,0 4 8 15,1 3-1-15,2 2 16 0,3 1 18 16,1-2 3 0,1 0 32-16,0-2 14 15,0-1 29 1,0-2 26-16,1 1 19 0,-1-1 9 15,1 6-5 1,2 0-24-16,-2 1-29 0,2 0-11 16,-3-2-43-16,-4-2-25 15,-3-3-33-15,-1-5-40 16,0-3-31-16,-3-1-14 16,0-2 0-1,0-1 0-15,-4-1 0 0,-1 1 0 16,0-2 0-1,-6 2 0-15,-6 0 0 16,-9 1 0-16,-4 2 0 16,-8 3 0-16,-4-1 0 15,5 2 0-15,1-4 0 16,7-1 0-16,4 0 0 16,4-3 0-16,-4-1 0 15,-2 2 0 1,-7-3-34-16,-8 2-27 0,-7 3-14 15,-4 1-3 1,-1 0 3-16,0 2-8 16,2 2 0-16,1 0-10 15,1-1-26 1,-2 2-23-16,-2 0 21 0,-4-3 23 16,-2 2 18-16,0 1 1 15,-2-1 0-15,0-1 4 16,3 2 5-16,0 2 5 15,4-1 33-15,6 2 23 16,3 1 26 0,4-1 21-16,3 4 34 15,3-4 25-15,0 4 12 16,0 0 19-16,-4 0 7 16,-4 5 24-16,-9 4-7 15,-8 4-1-15,-6 6-12 16,2 3-17-16,3-2-39 15,14-5-26-15,14-6-13 16,14-9-13-16,7-9-14 16,10-6-17-16,1-4 0 15,2-3 0-15,0-3 0 16,0 0 0-16,2-1 0 16,-1-3 0-1,2-1-27-15,9 0-356 16,16-7-1446-16,15-5 156 15,20-12 135-15,22-17 117 16</inkml:trace>
  <inkml:trace contextRef="#ctx0" brushRef="#br1" timeOffset="119499.17">27922 12362 5537 0,'1'0'89'15,"1"-2"108"1,1 2 59-16,8-1 3 15,1 1 4-15,7 3 3 0,2 2 4 16,2 7 3-16,-1 7 4 16,0 9-20-1,-4 10-74-15,-5 7-119 16,-2 7-64-16,-3 5 0 16,2 2 0-16,0-1 0 15,3-6 0-15,-1-7 0 16,4-6 0-16,1-11 0 15,5-9 0-15,8-8 0 16,16-10 0 0,17-10 0-16,19-17 0 0,19-14 0 15,16-14 0-15,13-16 0 16,7-13 0 0,3-6 0-16,-4-5 0 0,-9 1 0 15,-10 8 0 1,-18 9 0-16,-12 8 0 15,-18 11 0-15,-12 10 0 16,-15 7 0-16,-11 9 0 16,-8 6 0-16,-11 8 0 15,-5 5 0-15,-5 5 0 16,-2 4 0 0,-2 0-399-16,-9 3-1434 0,-7 4 158 15,-14 0 135 1,-12 4 117-16</inkml:trace>
  <inkml:trace contextRef="#ctx0" brushRef="#br1" timeOffset="120304.47">28420 12224 3688 0,'0'-6'126'16,"0"2"26"0,0-1 32-16,0-3 44 0,2 5 118 15,2 2 92-15,2-1 10 16,2 1 11-1,5 4 11-15,-1 5-92 0,4 4-39 32,-8 6-24-32,1 9-33 0,-1 7-46 15,-2 10-134-15,-3 6-102 16,5 9 0-16,0 5 0 16,2 4 0-16,5-1 0 15,-1-3 0-15,2-7 0 16,0-8 0-16,1-6 0 15,-1-8 0-15,0-6 0 16,0-8 0 0,9-5 0-16,13-9 0 0,14-5 0 15,19-10 0-15,26-16 0 16,18-16 0 0,18-13 0-16,15-18 0 15,3-10 0-15,-2-2 0 16,-13 0 0-16,-13 4 0 15,-21 8 0-15,-15 10 0 16,-16 6 0-16,-15 9 0 16,-12 8 0-16,-10 5 0 15,-8 7 0 1,-9 5 0-16,2 4 0 0,-5 3 0 16,1 3 0-1,-5 1 0-15,3 0 0 0,-6 4 0 16,-1 1 0 15,-3 1 0-31,-2 1 0 0,-1 3-360 0,6-1-1484 16,-18 1 160-16,-11 0 135 15</inkml:trace>
  <inkml:trace contextRef="#ctx0" brushRef="#br1" timeOffset="129921.44">23464 10643 3181 0,'0'-8'112'16,"0"0"27"-1,0-3 25-15,0-2 21 0,0 1 13 16,0 4 14-16,0 2 9 16,0-3 7-16,-1 3 4 15,-5-1-75 1,-5 1-44-16,-4 1-25 16,-11 1-26-16,-6 3-20 15,-7 1-11-15,-10-2-14 16,-7 4-7-16,-5 0-6 0,-7 3-1 15,0 3-1-15,2 1 1 16,-3 3-5 0,2-2 1-16,2 1-2 31,-1 0-7-31,-3 1-7 0,-5 4-11 0,-1 0-9 16,-9 5-14-16,-1 0-11 15,-2 3-10-15,3-1-2 16,4 2-8-16,3 0-4 15,4 2 2-15,0-2 2 16,4 5 7 0,-1 1 9-16,0 1 11 15,5 4 6-15,-3 1 4 16,4 4-7-16,2 2-2 16,3 4 0-16,3 3-4 15,3 6-9-15,2 6-8 16,-1 3-1-16,4 4-9 15,1 6 4-15,-1 3 3 16,5 0 9-16,1 4-1 16,-1 1-2-1,3 0 4-15,4 0-2 16,3-3-9-16,1-1-21 16,3-4-11-16,2 1-21 15,0-2-16-15,2 3-3 0,1 0 10 16,2 7 17-1,-3 2 27-15,5 0 24 16,3-2 31-16,4 1 39 16,5-5 42-1,6-2 47-15,2-2 42 0,2 1 27 16,4 0 10-16,0 2-3 16,1 3-19-16,0 1-9 15,-1 1-11-15,-1-4-13 16,2 1-23-1,3-6-15-15,4-2-9 16,7 2-6-16,1-1 8 16,3-3 7-16,4 1 7 15,2 0 6-15,2 0 5 16,3-5 3-16,-2 1 2 16,0 0-7-16,0-4-13 15,1-1-12-15,-2-2-16 16,2 1-6-16,-2-2-6 15,4-2-6-15,1-2-5 16,4-2 0 0,8-6-5-16,7-2 1 15,5-7-6-15,6 0-3 16,4-4 1-16,0-2-6 16,0 0 2-1,-2 1-1-15,-1-2 0 0,0-2-1 16,-1-2-2-1,2 1 0-15,2-3 5 0,6-3 18 16,7 2 30 0,9-3 29-16,3-1 30 0,1-2 44 15,-1-3 46 1,-3-4 42-16,-5-1 15 0,2-1 0 16,0 0 3-1,3-2-10-15,-2 0-28 16,1 0-26-1,-4-3-2-15,1-2-28 0,-2 2-52 16,1-5-41-16,2 0-14 16,4 0 5-16,-4 0-5 15,-1 0-3-15,-3 0-4 16,-2 0-5-16,-4 0-33 16,1-3-20-16,-2 0 0 15,2-3 0 1,-1-1 0-16,3-3 0 15,1 0 0-15,-2-2 0 16,-3-1 0-16,-1-3 0 16,-5 0 0-16,-1-1 0 15,-2-1 0-15,-6-1 0 16,0-3 0 0,-2-2 0-16,-4-2 0 0,-3-6 0 15,-2-3 0-15,-3-5 0 16,-6 2 0-16,0-4 0 15,-5-2 0 1,-3-2 0-16,-4-2 0 16,-1-2 0-16,-1-8 0 15,-2-2 0-15,1-5 0 16,3-1 0-16,-4 0 0 16,3 4 0-16,0 0 0 15,-1 2 0-15,-2 2 0 16,0 2 0-16,-1-1 0 15,-2 1 0-15,-1-5 0 16,-3 5 0 0,-9-4 0-16,-5 3 0 15,-4 0 0-15,-4 0 0 0,0-1 0 16,0 2 0 0,0-2 0-16,5 0 0 15,1 0 0-15,1 0 0 16,4-1 0-16,-2 0 0 15,-2 5 0-15,-1 2 0 16,-1 4 0-16,-2 3 0 16,-3 0 0-16,0 1 0 15,2-1 0 1,-2 1 0-16,0-2 0 0,0 3 0 16,-2 0 0-1,-1 2 0-15,-6 3 0 0,-2-1 0 16,-5 3 0-1,0 2 0-15,2 3 0 16,-3-1 0-16,3-2 0 0,-1 1 0 31,2-3 0-31,-3 1 0 16,3 0 0-16,-2-1 0 0,-2 0 0 16,-3 4 0-16,1-1 0 15,2 3 0 1,-2 0 0-16,4 4 0 15,-6 0 0-15,1 0 0 0,-2-2 0 16,-2 1 0 0,-4-1 0-16,-5-1 0 15,1-2 0-15,-6 0 0 16,4-2 0-16,0 3 0 16,2 0 0-16,3 1 0 15,1 2 0-15,1 3 0 16,-2 2 0-16,-4-2 0 15,-5 2 0-15,-2 1 0 16,-8-1 0 0,0 0 0-16,-1 0 0 15,-1-2 0-15,1 3 0 0,2-1 0 16,1 1 0 0,4 0 0-16,-2 0 0 0,3 2 0 15,1 1 0 1,-2 0 0-16,3 1 0 15,0 1 0-15,-1 0 0 16,1-2 0-16,-1 0 0 16,3 0 0-16,1-1 0 15,1-1 0-15,5 1 0 16,2-2 0-16,-1 0 0 16,-1 0 0-16,-2 3 0 15,-2-1 0-15,-1 0 0 16,2 2 0-1,1 0 0-15,0 0 0 16,2 3 0-16,1-2 0 0,0 2 0 16,2-1 0-1,4 2 0 1,-2 1 0-16,2 0 0 0,0-2 0 16,0 0 0-1,-3-3 0-15,-2-1 0 0,1 2 0 16,0-2 0-16,-1 1 0 15,2 1 0 1,1 2 0-16,-2 0 0 0,-2 0 0 16,-6 0 0-1,-2-2 0-15,-2 0 0 16,-3-3 0-16,-1 0 0 16,5-2 0-16,2-1 0 15,4 1 0-15,5-1 0 16,4 0 0-16,4 2 0 15,3 0 0 1,5 5 0-16,2 3 0 0,-1 2 0 16,3 2 0-16,1 4 0 15,0 0 0-15,-1 2 0 16,1 0-28 0,-1-1-45-16,-2 0-72 15,-4-2-92-15,-4-2-70 0,-5-1-71 16,-1-1-142-1,-3-5-971-15,1 3 106 16,2 0 96-16,9-1 83 16</inkml:trace>
  <inkml:trace contextRef="#ctx0" brushRef="#br1" timeOffset="130368.22">24181 12801 8191 0,'0'0'0'0,"0"4"0"16,0-2 0-16,0-1 0 0,0 0 0 31,0 1 0-31,0-4 0 0,0 2-193 16,0 2-275-16,0-24-1294 0,3 11 146 15,2-15 126 1,8-15 111-16</inkml:trace>
  <inkml:trace contextRef="#ctx0" brushRef="#br1" timeOffset="130959.05">27589 10635 4993 0,'0'2'175'15,"0"0"132"-15,0 0 5 31,2-1 5-31,0 0 5 16,-2-2 5-16,0 1 6 0,2 3-267 16,-4-1-232-16,-9-46-1451 15,-5 42 124-15,-11-3 110 16,-13-8 95-16</inkml:trace>
  <inkml:trace contextRef="#ctx0" brushRef="#br1" timeOffset="134086.84">15565 9626 8191 0,'-6'11'0'0,"-11"12"0"15,-15 20 0 1,-20 16 0-16,-13 14 0 0,-16 13 0 15,-1 1 0-15,-2-4 0 16,5-5 0-16,7-8-112 16,7-8-230-16,7-5-228 15,8-38-1095 1,10 9 132-16,6-16 113 0,5-15 102 16</inkml:trace>
  <inkml:trace contextRef="#ctx0" brushRef="#br1" timeOffset="134325.62">14485 9922 4786 0,'14'-18'326'0,"19"4"3"15,28 8 8-15,29 18 4 16,36 28 8-16,26 28 4 16,8 11 9-16,3 6 4 15,-9-7 9-15,-13-2-108 16,-9-7-413-16,-8-5-296 15,-3-38-1340-15,-1 11 150 16,-1-18 128-16,3-17 112 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02:37.67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7206 14594 5345 0,'7'43'265'16,"7"20"21"-16,7 20 6 15,9 13 4-15,14-11 3 16,19-12 6-16,22-19 5 16,32-23 4-16,35-27 6 15,30-32-183-15,27-36-115 16,23-23-22-16,5-17 0 15,-2-9 0-15,-5 8 0 16,-19 16 0 0,-28 13 0-16,-29 20-79 0,-29 22-333 15,-28 17-1396-15,-24 11 153 16,-16 6 133 0,-2 0 114-16</inkml:trace>
  <inkml:trace contextRef="#ctx0" brushRef="#br0" timeOffset="751.66">17538 14382 6313 0,'2'0'113'0,"4"7"71"16,7 15 2-16,9 11 2 15,14 17 1-15,13 13 3 16,15 5 1-16,9-2 2 15,14-3 4-15,11-12-39 16,19-13-81-16,22-17-79 16,33-15 0-16,38-18 0 15,39-15 0-15,31-14 0 16,22-6 0 0,4-5 0-16,-11 2 0 0,-19 11 0 15,-29 5 0 1,-34 7 0-16,-26 5 0 15,-33 5 0-15,-28 4 0 16,-32 3 0-16,-28 0 0 16,-26 6 0-16,-21 1 0 15,-15 1-344-15,41 0-1503 16,-65-2 159-16,-12-7 137 16,-8-9 119-16</inkml:trace>
  <inkml:trace contextRef="#ctx0" brushRef="#br0" timeOffset="4268.63">2283 5266 2890 0,'0'-1'74'0,"0"1"27"16,-2-2 15-16,2 2 1 16,2 0 1-16,-2 0 2 15,0 0 13-15,0 2 9 16,0 2 13-16,0 1-32 15,7 3-2-15,19-1-2 16,36-3 5-16,52-9 10 16,69-16 13-16,72-12 1 15,63-19-7-15,44-10-3 16,25-8-15 0,-3 6-18-16,-20 2-21 15,-31 10-30-15,-45 5-17 16,-50 7-13-16,-56 5-7 15,-55 6 0-15,-52 6 11 16,-43 3 4-16,-29 5 0 16,-34-1 0-16,-19 3-35 15,-21 2-56-15,-17 3-91 16,-12 6-179-16,-11-43-834 16,-9 53 67-16,-5 3 61 15,-14 3 55-15</inkml:trace>
  <inkml:trace contextRef="#ctx0" brushRef="#br0" timeOffset="4619.75">2372 5606 3384 0,'0'9'72'0,"26"-3"39"15,35-2 22-15,47-12 26 16,65-11 20-16,53-24 18 16,36-9 18-16,32-10 11 15,8-4 4-15,-8-3-7 16,-8 1-62-16,-26 5-41 16,-38 3-21-16,-38 4-27 15,-46 11-17 1,-44 6 12-16,-37 10 44 15,-27 10 32-15,-21 5-4 16,-9 6-99-16,-12 4-90 16,-11 2-136-16,-7 6-187 15,-7 4-870-15,-2-1 76 16,12-10 68-16,14-7 63 16</inkml:trace>
  <inkml:trace contextRef="#ctx0" brushRef="#br0" timeOffset="10635.42">5909 3857 2054 0,'1'-1'19'16,"-1"0"9"-16,2-1 28 0,-2 1 11 15,-2 1 15 1,-1-2 24-16,0-2 25 0,-4-1 13 15,3 1 2 1,1 2-3-16,0 1-14 0,2 1-10 16,-1 0-28-1,1 1-11-15,-1 4-7 16,11 1-11-16,19-2-11 16,31 1-9-16,43-3-1 15,54-4 3-15,54-7 2 16,61-3 0-16,51-3 1 15,44 1-1-15,34-3-7 16,21 7-14-16,1-3-16 16,-2 4-2-1,-21 0 3-15,-15 4 4 16,-29-3 12-16,-26-2 6 16,-28 0 6-16,-33 1 3 15,-41-5 3-15,-33 2 5 16,-44 1 5-16,-48 0 29 15,-37 1 11-15,-37 2-5 16,-29-3-17-16,-34 2-25 16,-28 4-43-16,-33-1-72 15,-29 8-59-15,-29 8-83 16,-19 5-162 0,-16-9-475-16,-15 16 37 15,-21-2 33-15</inkml:trace>
  <inkml:trace contextRef="#ctx0" brushRef="#br0" timeOffset="11028.06">6681 4216 1741 0,'-33'11'75'31,"0"3"28"-31,5-2 33 0,20 0 25 16,63-6 20-16,63-13 19 15,70-7 21-15,69-9 24 16,64-6 16-16,41-6-37 16,28 1-34-16,3-3-24 15,4 5-34-15,-22 0-26 16,-15 3-21-16,-37-1-17 15,-34 0-20-15,-43 0-20 16,-39 2-13-16,-52 0-2 16,-43 5-1-16,-41 3-7 15,-33 5-54-15,-26 2-104 16,-15 4-216 0,-23 5-467-16,-12 1 36 15,-7-4 34-15,1-8 30 16</inkml:trace>
  <inkml:trace contextRef="#ctx0" brushRef="#br0" timeOffset="44415.7">2777 5170 2228 0,'0'-1'34'15,"-2"1"2"-15,2-1-3 16,0-1-31-16,-1 4-42 16,2-2-54-16,40-4-367 15,-26 3 10-15,10-3 12 16,5-6 10-16</inkml:trace>
  <inkml:trace contextRef="#ctx0" brushRef="#br0" timeOffset="44728.4">4210 4866 3149 0,'0'0'42'15,"0"-1"5"-15,0 1 2 16,0 0-6-16,0-1-16 15,0 1-21-15,0 0-18 16,3 0-37-16,6 0-102 16,11-13-524-16,15 11 24 15,14-9 22-15,17-9 22 16</inkml:trace>
  <inkml:trace contextRef="#ctx0" brushRef="#br0" timeOffset="44935.82">5886 4528 3171 0,'0'-1'-18'15,"0"1"-35"-15,-5-2-103 16,10 1-472-16,-18 1 21 15,-10 1 19-15,-8 1 19 16</inkml:trace>
  <inkml:trace contextRef="#ctx0" brushRef="#br0" timeOffset="45720.76">3367 5170 1651 0,'0'-7'87'0,"0"-5"29"16,0 2 22-16,0-4 19 15,0 3 19-15,-1 3 19 16,-2 2 23-16,0 0 33 16,-1-1 6-16,1 3-47 15,1 4-42 1,4 7-27-16,6 15-11 16,10 20-4-16,5 23-9 15,6 27-12-15,1 20-11 16,1 9-25-16,-6-1 16 15,-2-10 17-15,-4-12 16 16,-4-18 16-16,-7-11-1 16,-1-13-9-16,-2-11-6 15,-2-8-2-15,-2-10-10 16,1-9 5-16,-2-3-1 16,0-7 9-16,0-4-3 15,0-1-7-15,0-3-1 16,0 0-3-1,0 0-30-15,-5 0-103 16,-5-2-91-16,-1-3-263 16,-5-9-922-16,-4-9 84 15,2-12 74-15</inkml:trace>
  <inkml:trace contextRef="#ctx0" brushRef="#br0" timeOffset="46467.37">3435 5366 2107 0,'-3'-10'134'0,"2"-5"27"15,1 1 7-15,-3-3-3 16,1 6 2-16,-3 10 2 15,-1 13 3-15,-7 22 8 16,-2 21 12-16,-5 22-83 16,-7 17-29-1,-3 6-22-15,-1-6 8 16,5-14 13-16,1-18 26 16,11-18 38-16,7-16 16 15,3-17-2-15,2-12-10 16,1-20-5-16,1-17-25 15,-2-18-10-15,2-16-15 16,3-14-9-16,3-2-27 16,8 3-44-16,8 7-17 15,11 14-6-15,13 18-1 16,11 24-2 0,11 19 3-16,10 24 5 15,7 24-2-15,6 14 1 16,-2 11 1-16,-5 5 7 15,-7-5-13-15,-5-10-63 16,-7-7-160-16,-5-24-859 16,-6-2 59-16,-11-15 54 15,-11-10 50-15</inkml:trace>
  <inkml:trace contextRef="#ctx0" brushRef="#br0" timeOffset="48564.17">2564 5207 1583 0,'-4'0'40'0,"-2"0"20"16,0 0 6-16,0 0 2 15,1 0 1-15,2 0 2 16,2 0 3-16,-1 0 13 16,2 2 7-16,0 0-4 15,0 5-9-15,2 3-15 16,2 5 0-16,3-1 2 15,2 3 3 1,2-2 6-16,2-2 3 16,0-4 1-16,3-3 10 15,2-5-9-15,5-1-15 16,5-4-2-16,7-8-4 16,3-1-5-16,8-7-2 15,2-7-6-15,3-2-3 16,3-2-12-16,0 0-13 15,-3 1-2-15,-3 5 2 16,-5 4-5 0,-5 9 2-16,-3 5 2 15,-5 11 0-15,-1 7 0 16,-3 10-4-16,-3 2-1 16,-5 4-2-16,-4 3-3 15,-4-1 2-15,-6-5 0 16,-1-1 2-16,-3-1-3 15,0-1 1-15,0-3 0 16,0-4 0-16,0-1 4 16,0-5 2-16,0-4 17 15,0-2 3 1,3-7 4-16,3-6-1 16,4-9-2-16,7-12-1 15,5-7-2-15,5-3-1 16,2 2-6-16,4 3-5 15,5 6-17-15,2 8-10 16,8 6 0-16,7 9-2 16,5 4 5-16,7 4-3 15,-1 1 3-15,2 1 2 16,-3-5 8-16,-4-2 9 16,-8-2 11-1,-1-3 5-15,-7 0 5 16,-8-3 8-16,-5-1 13 15,-6 1 17-15,-5-3 7 16,-4-1 9-16,-5-5 8 16,-7-4-4-16,-1-5-4 15,-5-7-7-15,-9-7-4 16,-2-2-7-16,-6-5-20 16,-7 5-21-16,0 6-62 15,2 13-117 1,2 14-242-16,0 15-649 15,3 12 54-15,2 4 49 16,6 2 45-16</inkml:trace>
  <inkml:trace contextRef="#ctx0" brushRef="#br0" timeOffset="51451.18">5386 4899 2857 0,'-1'-8'116'16,"1"0"2"-16,-2 1 2 15,5 6 30-15,7 25 36 16,9 30 42-16,10 37 21 15,5 35 10-15,4 38 11 16,0 16-74-16,-1-2-44 16,-5-13 4-16,-3-22 16 15,-5-30-8-15,-4-30 9 16,-8-23-21-16,-5-17 14 16,-3-19 54-1,-2-9 46-15,-1-10 3 16,1-5 1-16,1-12-2 15,0-13-13-15,-2-14-23 16,-1-17-127-16,-4-17-134 16,-8-19-100-16,-5-14-81 15,-5-15-62-15,-1-2 4 16,-3 1 3-16,2 13 2 16,2 21 4-1,4 17 5-15,4 16 77 16,3 13 105-16,3 10 59 15,0 11 17-15,2 4 7 16,-4 11-2-16,-12 4 3 16,-10 17 1-16,-14 16-2 15,-13 23 1-15,-10 16-6 16,4 11-6-16,9 0-1 16,14-15 0-16,14-16 7 15,18-19 6-15,16-20-1 16,21-21-1-1,24-22 6-15,18-19-5 16,16-21 3-16,10-20-1 16,-4-9 0-16,-9-2 2 15,-11 7-4-15,-14 15-4 16,-2 28-1-16,1 30 11 16,0 43 19-16,7 39 6 15,6 40 0-15,6 34-65 16,-1 26-100-16,5 2-234 15,-2-10-857-15,-8-19 72 16,-10-32 65 0,-16-32 61-16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6:24:33.700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2410 5139 3856 0,'-5'0'113'15,"1"-1"13"-15,1-2 18 0,0-3 12 0,2-2 9 16,1-2 28-1,3-6 15-15,1-4 24 0,6-1 25 16,10 0-86-16,11 1-4 31,12 0-13-31,13 5-14 0,11 4-12 16,11 7-8 0,5 4-22-16,4 6-16 0,3 7-24 15,-1 1-9-15,-4 0-15 16,-1 1-12-1,-7-6 2-15,-2-6-7 16,-4-4 10-16,-2-6 5 0,0-7 0 16,0-2 4-16,-5-4-2 15,-3 2-22 1,-5 4-2 0,-5 5 1-16,-5 5-13 0,2 4 11 15,-2 9-8-15,3 1 3 16,6 3-11-16,4-1-3 15,10-2 9-15,11-3 8 16,8-6 4 0,4-2 2-16,2-5 4 0,0-1-4 15,-6-6 4 1,-9-4-11-16,-7-3 8 0,-13 1 2 16,-9 1-4-1,-9 3 1-15,-11 3-9 16,-9 4-7-16,-6 3-150 15,-5 1-129-15,0 4-390 16,-7 6-673-16,-6 1 87 16,-3-1 80-16,0 0 70 15</inkml:trace>
  <inkml:trace contextRef="#ctx0" brushRef="#br0" timeOffset="11896.84">4560 5944 3775 0,'0'-6'202'0,"0"-1"122"0,0-3 101 16,0-1 10 0,0 2 10-16,0 0 11 15,0 3 10-15,0 2 12 16,0 0 13-16,0 3-171 15,0 1-62-15,-1 9-142 16,-5 11-116-16,-2 14 0 16,-3 14 0-16,-4 11 0 15,3 5 0-15,3-1 0 16,5-4 0-16,1-7 0 16,8-9 0-1,7-7 0-15,11-8 0 16,6-7 0-16,9-7 0 15,8-7 0-15,-1-5 0 16,2-2 0-16,0-2-345 16,6-5-492-16,-13-5-786 31,-5-4 125-31,-6-13 110 0,-9-4 96 0</inkml:trace>
  <inkml:trace contextRef="#ctx0" brushRef="#br0" timeOffset="12126.25">5067 5974 5483 0,'0'-4'271'15,"1"1"5"1,2 6 3-16,3 9 3 0,0 11 7 16,1 14 2-16,1 7 4 15,-3 5 7-15,-2-2 3 16,-3-6-187-16,1-1-118 15,-1-10-5-15,0 0-385 16,0-11-1444-16,0-7 157 16,0-7 136-1,-4-11 117-15</inkml:trace>
  <inkml:trace contextRef="#ctx0" brushRef="#br0" timeOffset="12330.06">5089 6067 5464 0,'6'-14'285'16,"0"0"5"-16,5 0 2 0,6 4 6 16,0 6 5-16,8 9 3 31,2 4 7-31,1 5 4 0,-6 1 6 0,1 4-323 16,-5 0-300-1,1-1-269-15,-2-85-1138 16,5 73 139-16,-2-9 119 15,2-6 104-15</inkml:trace>
  <inkml:trace contextRef="#ctx0" brushRef="#br0" timeOffset="12539.86">5548 5925 5050 0,'0'-2'306'15,"-2"2"4"-15,-5 2 6 0,-7 9 4 16,-8 3 6-1,-6 7 5-15,-3 4-120 0,2-1-205 16,7-2-251 0,9-19-1358-16,9 5 123 15,1-8 106-15,10-7 95 16</inkml:trace>
  <inkml:trace contextRef="#ctx0" brushRef="#br0" timeOffset="12725.1">5539 5934 5386 0,'4'4'293'16,"1"8"4"-16,1 9 4 31,1 10 5-31,-6 6 6 0,0 10 3 0,1-1 6 16,-2-3 6 0,0-3 6-16,1-7-645 15,2-4-298-15,3-13-1082 16,4-6 136-1,3-10 117-15,3-10 103 0</inkml:trace>
  <inkml:trace contextRef="#ctx0" brushRef="#br0" timeOffset="12935.43">5773 6001 5935 0,'6'-2'238'0,"2"4"3"31,1 10 3-31,4 12 3 0,-4 9 3 0,-3 11 4 15,-3 9 3-15,-2-5 3 16,-1-2 5 0,-1-2-265-16,-2-4 0 15,-2-8-339-15,4-9-478 16,-8-10-813-16,-4-8 125 16,0-16 112-16,-3-9 96 15</inkml:trace>
  <inkml:trace contextRef="#ctx0" brushRef="#br0" timeOffset="13154.23">5829 5971 4172 0,'37'-19'179'15,"13"3"108"-15,11 5 101 16,10 9 7-16,-20 19 8 16,-7 21 9-16,-15 8 9 15,-15 8 9 1,-18 4 10-16,-18 1-128 0,-14-2-74 15,-14-4-124-15,-7-7-114 16,-5-6 0 0,4-9 0-16,6-10-281 15,15-9-372-15,6-10-1035 16,16-15 134-16,9-12 117 0,12-10 104 16</inkml:trace>
  <inkml:trace contextRef="#ctx0" brushRef="#br0" timeOffset="13494.91">6554 6110 8191 0,'6'0'0'15,"7"0"0"-15,10 0 0 16,12 0 0-1,7 0-260-15,8-1-212 0,8-8-1271 16,-2 4 144-16,-1-7 123 16,-7-4 108-16</inkml:trace>
  <inkml:trace contextRef="#ctx0" brushRef="#br0" timeOffset="13759.66">7301 5822 7439 0,'0'-4'82'15,"0"4"0"-15,3-3 1 16,-2 7 0-16,2 15 0 16,0 6 2-16,-1 9-1 15,-2 9 0 1,0 2 2-16,0-3-86 0,0-2 0 15,-3-7 0 1,-2-5 0-16,1-6-314 16,4-5-547-16,-7-11-764 15,-2-5 124-15,-4-8 111 16</inkml:trace>
  <inkml:trace contextRef="#ctx0" brushRef="#br0" timeOffset="13979.46">7071 5932 5883 0,'6'-15'243'16,"9"-5"3"-16,12-6 4 0,15-3 3 15,6-2 3 1,11 6 4-16,0 2 2 16,-3 2 5-16,-8 4 4 15,-8 10-271-15,-10 2-174 16,-13 10-209-16,-3 6-481 15,-18 9-696 1,-14 10 116-16,-15 9 102 0,-12 10 91 16</inkml:trace>
  <inkml:trace contextRef="#ctx0" brushRef="#br0" timeOffset="14170.28">7039 6311 5978 0,'0'5'235'0,"8"0"1"16,12-3 3-16,17 0 4 15,11-2 3 1,17-10 1-16,10-4-114 16,-5 2-222-16,-7-2-268 15,-10 2-1294-15,-18 1 129 16,-20 3 114-16</inkml:trace>
  <inkml:trace contextRef="#ctx0" brushRef="#br0" timeOffset="14814.68">4345 7122 4522 0,'-10'-1'364'16,"-5"-5"8"-16,5-3 6 16,1-9 9-16,21-1 6 15,14-8 10-15,19-3 7 16,17-1 10 0,25 1 7-16,12 3-312 0,15 2-115 31,8 4 0-16,3 3 0-15,4 4 0 0,2 5 0 0,-1 4 0 16,-1 4 0-16,-1 1 0 16,-1 0 0-16,-1 0 0 15,7 0 0-15,-2 0 0 16,1 0 0-16,-2 0 0 16,-2 0 0-16,-5-4 0 15,-3-1 0-15,-2-4 0 16,-2-2 0-16,-4-2 0 15,-8-2 0-15,-7 0 0 16,-10 0 0-16,-13-1 0 16,-14 2 0-16,-12 0 0 15,-18 5 0 1,-14 0 0 0,-9 3-334-16,-15 2-1517 0,-13 1 161 15,-15-1 137-15,-15 2 119 16</inkml:trace>
  <inkml:trace contextRef="#ctx0" brushRef="#br0" timeOffset="15832.82">5629 7585 5851 0,'0'-6'247'16,"0"-1"2"-1,0 2 5-15,-5-1 1 16,-5 4 5-16,-4 6 3 0,-8 5 4 16,-8 11 3-16,-3 13 5 15,1 12-275 1,0 14 0-16,5 7 0 0,10 0 0 15,9 2 0-15,11-2 0 16,11-9 0 0,14-5 0-16,9-11 0 15,12-8 0-15,8-12 0 16,5-10 0-16,3-9 0 16,-3-9 0-16,-6-7-263 15,-1-7-219-15,-10-24-1258 16,-12 3 144-16,-14-5 122 15,-8-7 109-15</inkml:trace>
  <inkml:trace contextRef="#ctx0" brushRef="#br0" timeOffset="16154.19">5495 7650 4699 0,'-3'-12'336'0,"1"-4"8"16,4-5 4-16,9-4 7 16,15 3 7-16,10 3 7 15,10-1 7 1,12 1 6-16,-2 4 10 0,-2-1-164 16,-6 5-228-16,-7-1 0 15,-8 7 0-15,-9-1 0 16,-10 3-68-1,-5 3-247-15,-6 3-258 16,-9 1-1111-16,-10 3 135 16,-10 3 116-16</inkml:trace>
  <inkml:trace contextRef="#ctx0" brushRef="#br0" timeOffset="16326.04">5412 7778 5215 0,'0'12'306'0,"6"-2"4"16,11 3 4-16,18-1 6 0,10-5 6 16,15-7 4-1,10-4 7-15,-4-2 6 16,-7-1 4-16,-7 0-304 16,-11-1-43-16,-14 1-258 15,-8 2-249-15,-13-64-1228 16,-3 60 142-16,-9-2 124 15</inkml:trace>
  <inkml:trace contextRef="#ctx0" brushRef="#br0" timeOffset="17236.72">3809 9071 5493 0,'0'1'268'16,"12"1"4"0,18-2 2-16,20 1 6 15,20-2 3-15,18-5 4 16,4-1 4-16,-4 0 6 16,-7-3 2-16,-6-1-152 15,-13 3-147-15,-15 1-110 16,-14 4-264-16,-7 2-401 15,-20 1-828-15,-21 0 123 16,-9 1 106-16,-20 2 95 16</inkml:trace>
  <inkml:trace contextRef="#ctx0" brushRef="#br0" timeOffset="17467.51">3653 9304 5161 0,'-10'11'301'15,"7"-1"5"-15,13 1 5 16,23-3 6-16,37-4 4 16,24-7 5-16,17-3 8 15,9-8 3-15,-6-1 7 16,-12-4-211-16,-12-1-171 16,-12 0-298-1,-18 4-304-15,-18-3-1028 16,-17-2 132-16,-15-2 114 15,-14-6 102-15</inkml:trace>
  <inkml:trace contextRef="#ctx0" brushRef="#br0" timeOffset="17709.28">4219 8756 5231 0,'23'-4'291'0,"16"3"4"0,26 2 4 15,20 7 5 1,9 9 5-16,2 14 4 0,-8 11 6 16,-20 11 5-1,-19 5 5-15,-25 7-152 16,-18 0-177-16,-25 2 0 16,-15-3 0-16,-18-2 0 15,-9-6-368-15,-7-10-1473 16,-7-9 158-16,-4-6 137 15,2-7 119-15</inkml:trace>
  <inkml:trace contextRef="#ctx0" brushRef="#br0" timeOffset="18084.03">3665 10165 6449 0,'-3'18'186'0,"0"-1"2"16,1 0 2-16,7-5 1 15,11-14 2-15,10-12 3 16,3-15 1-16,2-13 1 16,-5-13 5-16,-6-13-203 15,-11-2 0-15,-3 8 0 16,-5 10 0-1,1 16 0-15,-2 19 0 16,0 9 0 0,-2 17 0-16,2 11 0 0,0 12 0 15,3 10 0-15,6 7 0 16,5-1 0-16,5-3 0 16,7-10-297-16,0-4-234 15,3-11-1186-15,-1-8 139 16,-3-7 121-1,-2-10 105-15</inkml:trace>
  <inkml:trace contextRef="#ctx0" brushRef="#br0" timeOffset="18634">4075 9983 5258 0,'0'-5'305'0,"3"1"5"15,4 1 5-15,0 6 5 0,3 8 5 16,2 11 6-16,-1 4 5 15,-3 5 6-15,-1-1 7 16,-2-4-349 0,-2-6 0-16,0-6 0 0,-1-4 0 15,1-9 0 1,2-2 0-16,1-9 0 16,6-9 0-16,4-8 0 15,4-7 0-15,3 1 0 16,3 0 0-16,-1 10 0 15,-1 6 0-15,-2 10 0 16,-3 6 0-16,-2 9 0 16,-4 7 0-16,0 6 0 15,-6 4 0-15,-4 4 0 16,-2-2 0 0,-1-4 0-16,-1-7 0 15,1-4 0-15,1-6 0 16,1-5 0-16,4-8 0 15,5-7 0-15,8-13 0 16,7-4 0-16,4-6 0 16,2 4 0-16,-2 10 0 15,-4 8 0 1,0 12 0-16,-6 13 0 0,-6 12 0 16,-3 11 0-1,-5 10 0-15,-5 10 0 16,-6 4 0-16,0-5 0 15,-5-3 0-15,0-7 0 16,-1-11-332 0,-33-9-1519-16,38-14 161 0,8-11 137 31,3-16 119-31</inkml:trace>
  <inkml:trace contextRef="#ctx0" brushRef="#br0" timeOffset="21869.22">5719 9245 5139 0,'0'-12'316'0,"2"1"6"15,-1-1 6 1,1-3 4-16,-2 7 6 0,1 2 7 16,-1 2 5-16,-1 1 6 15,-5 3 9-15,-8 8-365 16,-7 7 0-16,-3 14 0 15,-5 10 0 1,6 14 0-16,10 1 0 16,6 3 0-16,11-1 0 15,9-3 0 1,13-6 0-16,9-6 0 0,8-7 0 16,8-8 0-16,-1-9 0 15,1-10 0-15,-2-3-347 16,-1-8-358-16,-8-12-953 15,-11-6 132 1,-10-10 112-16,-10-13 100 0</inkml:trace>
  <inkml:trace contextRef="#ctx0" brushRef="#br0" timeOffset="22062.58">5702 9201 4806 0,'-7'-8'341'15,"1"-4"5"1,2-5 7-16,7-4 7 16,14 0 6-16,18-2 7 15,10-2 6-15,4 0 9 16,3 2-152-16,-5 4-486 16,-9 7-253-16,-11-1-1170 15,-12 9 133-15,-8 3 115 16,-11 1 101-16</inkml:trace>
  <inkml:trace contextRef="#ctx0" brushRef="#br0" timeOffset="22243.41">5646 9281 4848 0,'0'10'331'16,"0"2"5"-1,7 0 8 1,11 1 4-16,13-9 7 0,14-3-260 15,16-5-252-15,5-7-1333 16,3-1 107-16,-1-3 94 0,-1-3 83 16</inkml:trace>
  <inkml:trace contextRef="#ctx0" brushRef="#br0" timeOffset="22440.22">6351 9315 6664 0,'18'0'164'16,"13"0"1"-16,14-1 2 16,15-4 1-16,7-4 2 15,6 0 0-15,-3-5 3 16,-7 1-53-16,-8 3-305 31,22-2-729-31,-53-1-671 0,-11 1 121 0,-13-2 104 16,-17-3 93-1</inkml:trace>
  <inkml:trace contextRef="#ctx0" brushRef="#br0" timeOffset="22693.99">6609 9003 6586 0,'0'-4'172'0,"0"2"1"16,6 5 2-16,3 8 1 0,5 15 2 15,2 14 2 1,4 11 2-16,-4 12 1 16,-5 1 3-16,-3 0-186 15,-5-4 0-15,-2-8 0 16,-1-9 0-16,0-9-175 16,0-10-331-16,2-10-1251 15,2-9 145-15,5-10 126 16</inkml:trace>
  <inkml:trace contextRef="#ctx0" brushRef="#br0" timeOffset="23020.69">7220 8951 6639 0,'0'-10'166'0,"0"0"2"15,-1 1 1 1,-4 1 2-16,-2 14 2 16,-6 13 1-16,-3 11 1 15,3 11 2-15,-1 10 2 16,6 8-179-16,7 2 0 16,0 0 0-16,3-6 0 0,9-4 0 15,6-9 0 1,7-8 0-16,10-11 0 15,9-7 0-15,5-11 0 16,1-6-203-16,1-7-243 16,-3-4-1319-16,-12-15 146 15,-10-14 127-15,-9-6 111 16</inkml:trace>
  <inkml:trace contextRef="#ctx0" brushRef="#br0" timeOffset="23245.59">7116 8972 5787 0,'0'-14'253'15,"9"-5"3"-15,11-6 4 16,13-6 3-16,13 2 4 16,15 0 3-1,5 4 4-15,-2 2 5 16,-6 4-271-16,-12 3-412 15,-1 9-444-15,-28 3-685 16,-8 2 112-16,-13 5 100 16,-14 4 88-16</inkml:trace>
  <inkml:trace contextRef="#ctx0" brushRef="#br0" timeOffset="23415.44">7077 9094 6742 0,'0'12'156'15,"6"2"1"1,11-2 1-16,15-1 2 16,11-5 1-16,15-10 1 15,3-2-178-15,-4-6-216 16,93 0-566-16,-109-3-732 16,-8-3 113-16,-10 3 98 15</inkml:trace>
  <inkml:trace contextRef="#ctx0" brushRef="#br0" timeOffset="27248.5">3708 11249 5598 0,'-6'-3'272'16,"0"0"3"-16,2 1 4 15,0 0 5-15,2 2 3 16,8 0 5 0,10 0 4-16,14 0 5 15,16 0 6-15,14 0-307 0,9 0 0 16,-2-2 0 0,-7-4 0-16,-8 1 0 15,-10-2 0-15,-7-2-27 16,-11 6-319-16,-4 0-291 15,-11 0-1032-15,-7 3 132 16,-10 0 114-16</inkml:trace>
  <inkml:trace contextRef="#ctx0" brushRef="#br0" timeOffset="27474.33">3543 11471 5202 0,'-5'14'308'15,"3"1"4"-15,8 3 5 0,18-3 7 16,24-5 4 0,24-10 6-16,14 0 5 15,9-8 6-15,-3-4 7 16,-8-1-322-16,-9-7-30 16,-14 1 0-16,-12 0-32 15,-13 2-282-15,-7-1-226 16,-15-50-1162-1,-8 45 138-15,-9-3 118 16,-9-6 105-16</inkml:trace>
  <inkml:trace contextRef="#ctx0" brushRef="#br0" timeOffset="27756.64">3893 10985 5345 0,'4'-8'280'15,"11"0"6"-15,13 1 2 0,17 0 5 16,15 10 4-16,13 11 6 16,2 11 3-16,-4 14 5 31,-12 14 7-31,-13 13-154 0,-18 10-164 16,-18 9 0-16,-19 3 0 15,-12 2 0-15,-13-3 0 16,-6-11-5-16,-9-8-352 15,14-11-1486 1,-17-12 160-16,3-10 135 0,-1-6 119 16</inkml:trace>
  <inkml:trace contextRef="#ctx0" brushRef="#br0" timeOffset="28134.04">3560 12490 6043 0,'-8'18'227'16,"1"1"3"-16,1 1 3 15,0-1 2-15,15-10 3 16,7-15 4-16,7-9 2 16,6-8 3-1,3-13 5-15,-5-13-252 16,-10-10 0-16,-10-7 0 15,-5-5 0-15,-6 6 0 0,-4 11 0 16,0 14 0 0,-1 18 0-16,-3 15 0 15,6 14 0-15,1 18 0 16,2 10 0-16,8 9 0 0,7 11 0 16,2-2 0-1,3-2 0-15,5-7-294 16,4-8-308-1,1-11-1097-15,2-16 136 0,-2-8 118 16,-2-9 105-16</inkml:trace>
  <inkml:trace contextRef="#ctx0" brushRef="#br0" timeOffset="28694.33">3943 12281 5906 0,'0'-6'241'0,"3"0"3"16,2 3 4-1,3 0 2-15,1 13 3 16,1 8 4 0,3 4 4-16,-3 4 2 0,-1 0 5 15,-2-2-268 1,2-6 0-16,-5-4 0 0,-1-6 0 16,-2-6 0-1,2 0 0-15,3-10 0 0,5-6 0 16,6-10 0-16,4-4 0 15,5-6 0-15,3 4 0 32,0 1 0-32,-6 9 0 0,0 7 0 15,-3 8 0 1,-7 3 0-16,0 12 0 0,-3 7 0 16,-4 5 0-16,-3 4 0 15,-3 6 0 1,2-3 0-16,-4-6 0 0,2-5 0 15,0-7 0 1,0-7 0-16,0-4 0 16,0-10 0-16,2-9 0 15,3-11 0-15,8-7 0 16,3-7 0-16,7 3 0 16,5 8 0-16,-1 11 0 15,2 8 0-15,-2 12 0 16,-1 14 0-16,-4 11 0 15,-3 11 0 1,-12 11 0-16,-2 8 0 0,-8 1 0 16,-5-2 0-1,-3-5 0-15,2-13 0 16,2-10-378 0,4 39-1461-16,3-63 158 0,7-20 137 15</inkml:trace>
  <inkml:trace contextRef="#ctx0" brushRef="#br0" timeOffset="29332.26">5816 9949 8191 0,'2'2'0'0,"-2"-1"0"16,0 0 0-16,0 2 0 15,4 2-345-15,1-2-1503 16,-3 5 161-16,1-5 136 15,0 0 119-15</inkml:trace>
  <inkml:trace contextRef="#ctx0" brushRef="#br0" timeOffset="30000.74">5509 11343 8017 0,'0'-1'20'0,"3"-1"-2"16,-3 2 2-1,4-1-1-15,0 4 0 0,6 6 0 0,0 5 1 16,2 10-1-16,-1 8 1 16,-3 2-20-1,-4-2 0-15,-1 0 0 16,-3-6 0-16,0-6 0 0,0-4 0 16,0-7-159 15,0-4-396-31,0-3-1193 0,-3-8 145 15,-1-10 123-15,-5-12 110 0</inkml:trace>
  <inkml:trace contextRef="#ctx0" brushRef="#br0" timeOffset="30271.63">5406 11172 5185 0,'9'-13'143'0,"8"-7"16"16,9-9 10-1,6-6 9-15,-2-3 29 16,-2 2 36-16,-10 2 32 0,-10 0 22 31,-7 8 15-31,-11 2-54 0,-7 8-99 0,-6 8-15 31,-2 4-10-31,-4 5-166 0,3 7-202 0,9 10-243 16,10-3-1176 0,7 11 130-16,11 2 113 15,15 3 100-15</inkml:trace>
  <inkml:trace contextRef="#ctx0" brushRef="#br0" timeOffset="30762.17">5997 11243 5707 0,'1'-4'261'0,"-1"-2"4"16,2 0 3-16,-2-3 4 15,-2 1 3 1,-5 1 5 0,-4 2 3-16,-7 2 5 15,-8 9 4-15,-1 9-292 0,-2 8 0 16,3 11 0-16,3 11 0 15,8 2 0-15,7 2 0 16,4-7 0-16,2-7 0 16,12-10 0-16,6-8 0 15,8-11 0-15,13-8 0 16,6-10-20 0,-1-10-23-16,-3-14-8 15,-7-9-13-15,-11-13 1 16,-9-9 30-16,-4-8 33 15,-6-7 0-15,-7-5 0 16,-3 1 0-16,2 9 19 16,-3 14 24-16,2 20 7 15,-3 24 15-15,4 25-2 16,3 23-29-16,2 22-34 16,2 20 0-16,4 14 0 15,5 7 0 1,4 3 0-16,1-8 0 15,3-10 0-15,8-9 0 16,8-12-205-16,8-15-421 16,11-18-1091-16,5-11 139 15,4-15 121-15</inkml:trace>
  <inkml:trace contextRef="#ctx0" brushRef="#br0" timeOffset="31070.89">6673 11205 8191 0,'0'0'0'0,"0"0"0"15,4 0 0 1,12 3 0-16,11-1 0 16,18-2 0-16,13 2 0 0,8-4 0 15,4-3 0 1,-7-5 0-16,-11 0 0 0,-8-3-356 16,32-1-603-1,-59-3-630-15,-11 1 121 16,-6-2 105-16</inkml:trace>
  <inkml:trace contextRef="#ctx0" brushRef="#br0" timeOffset="31322.87">6863 10919 7198 0,'0'-5'108'16,"0"3"1"-16,3 2-1 15,5 8 2-15,3 15 0 16,5 11 0-16,3 10 2 16,-2 12 0-1,-1 4 2-15,-6 4-114 0,-4-1 0 16,-2-6 0 0,-2-6 0-1,2-12-305-15,3-9-328 0,3-13-1056 16,6-11 136-16,3-12 117 15</inkml:trace>
  <inkml:trace contextRef="#ctx0" brushRef="#br0" timeOffset="31657.94">7637 10799 8151 0,'0'-7'5'16,"0"2"-2"-16,0 1 2 0,-4 2-1 16,-6 13 1-1,-4 14-1-15,-4 10 1 16,-1 12-1-16,4 8 1 16,3 5-5-16,6-1 0 15,3 0 0-15,6-8 0 16,9-1 0-16,6-10 0 15,7-5 0-15,7-13 0 16,7-7 0 0,3-10 0-16,1-8-22 0,2-9-347 15,-5-6-1466 1,-9-12 158-16,-8-8 136 0,-8-8 117 16</inkml:trace>
  <inkml:trace contextRef="#ctx0" brushRef="#br0" timeOffset="31878.97">7536 10830 6586 0,'3'-16'172'0,"9"-6"1"31,14-5 2-31,11-9 1 0,14 4 2 0,8 6 2 16,3 2 2-16,-7 4 1 0,-12 7 3 15,-9 3-454 1,-11 6-219-16,-15-2-1249 16,-5 9 141-16,-10 4 124 15,-13 8 108-15</inkml:trace>
  <inkml:trace contextRef="#ctx0" brushRef="#br0" timeOffset="32092.77">7580 10955 5971 0,'0'7'235'16,"7"3"2"-16,15 0 4 16,14-2 1-16,14-1 5 0,12-7 2 15,2 0-59 1,-7 0-286-16,36-3-559 16,-58-2-930-16,-12-3 121 15,-9-4 104-15,-12 1 93 16</inkml:trace>
  <inkml:trace contextRef="#ctx0" brushRef="#br0" timeOffset="32891.09">3477 13484 7760 0,'0'0'48'0,"0"-2"0"16,12 2-2-16,18-5 2 16,17 0 0-1,20-4-1-15,16-3 2 16,2-2-1-16,-6 2 1 15,-13 3-49-15,-11 1-360 16,-10 4-438-16,-23 1-831 16,-14 3 125-16,-18 7 112 15,-17 2 96 1</inkml:trace>
  <inkml:trace contextRef="#ctx0" brushRef="#br0" timeOffset="33086.66">3493 13679 4519 0,'-9'12'361'15,"0"1"7"1,5-1 8-16,10 2 7 16,27-8 7-16,19-6 9 15,16-2 8-15,14-6 7 16,1-4 11-16,-7-4-276 16,-9-2-149-16,-13 0-73 15,-10 4-321-15,54-1-1421 16,-71 0 156-16,-9-1 131 15,-11-4 117-15</inkml:trace>
  <inkml:trace contextRef="#ctx0" brushRef="#br0" timeOffset="33374.39">3792 13203 5461 0,'4'-7'285'0,"12"0"4"16,13 3 5-16,14 0 4 16,13 10 5-16,9 11 4 0,-1 13 5 15,-6 11 6-15,-11 15 6 16,-14 7-324 0,-15 5 0-16,-12 4 0 15,-16 2 0-15,-15-6 0 16,-11-3 0-16,-5-6 0 15,-10-9-380-15,-4 25-1458 16,0-42 158-16,3-5 137 16,3-6 117-1</inkml:trace>
  <inkml:trace contextRef="#ctx0" brushRef="#br0" timeOffset="33764.56">3428 14589 8191 0,'-2'13'0'15,"2"-3"0"-15,2-1 0 16,8-3 0-16,7-8 0 16,5-14 0-16,2-9 0 15,-3-12 0-15,-7-12 0 16,-8-13 0-1,-5-5 0-15,-2 3 0 0,-2 8 0 16,-1 12 0 0,4 18 0-16,-5 14 0 15,2 12 0-15,3 19 0 16,0 9 0-16,3 12 0 16,9 11 0-16,1 4 0 15,9-4 0-15,2-4-263 16,6-10-278-16,-1-14-1182 15,4-10 139-15,-4-10 122 16,2-11 107-16</inkml:trace>
  <inkml:trace contextRef="#ctx0" brushRef="#br0" timeOffset="34320.64">3883 14372 7041 0,'3'-3'125'15,"3"1"0"-15,2 5 1 0,2 4 0 16,0 7 3-16,3 7-1 16,-3 3 1-16,-2-1 1 15,0-1 2-15,-2-4-132 16,-3-8 0-16,-2-2 0 16,1-4 0-1,-1-3 0-15,2-8 0 16,3-8 0-16,8-10 0 15,4-6 0-15,6-6 0 16,2 2 0-16,2 4 0 16,-3 7 0-16,-1 6 0 15,-3 9 0-15,0 4 0 16,-7 10 0 0,0 7 0-16,-5 9 0 0,-4 3 0 15,-4 5 0 1,-1-2 0-16,0-3 0 15,0-7 0-15,0-7 0 16,0-5 0-16,0-4 0 16,2-5 0-16,0-9 0 15,5-12 0-15,7-11 0 16,6-9 0-16,8-1 0 16,4 4 0-16,3 10 0 15,0 9 0-15,-2 15 0 16,-1 12 0-1,-6 14 0-15,-3 17 0 16,-10 8 0-16,-6 12 0 16,-8 8 0-16,-4 2 0 15,-6-4 0 1,-7-5 0-16,4-11 0 0,-3-13 0 31,3-8-321-31,6-15-314 0,7-9-1049 0,-1-15 135 16,2-12 116-16</inkml:trace>
  <inkml:trace contextRef="#ctx0" brushRef="#br0" timeOffset="37224.02">5568 13056 6755 0,'0'-7'155'15,"1"1"1"-15,-1 0 0 16,5 2 2-1,-2 8 2-15,1 12 0 0,3 4 2 16,0 7 2 0,-4 4 1-16,2-1-165 15,-4-3 0-15,1-3 0 16,-2-2 0-16,0-4 0 16,0-3 0-16,0-3-174 15,0-2-322-15,-5-92-1264 16,1 76 147-1,-2-8 125-15,-2-8 111 0</inkml:trace>
  <inkml:trace contextRef="#ctx0" brushRef="#br0" timeOffset="37570.78">5376 12955 4659 0,'9'-15'125'16,"10"-8"92"0,6-9 29-1,7-6 12-15,2 0 6 0,-7 1 23 16,-7 0 30-1,-10 3 25-15,-5 1 19 0,-10 4-54 16,-7 4-72-16,-8 6-100 16,-7 6-31-16,-5 8-8 15,-1 5-5-15,0 7-20 16,7 9-227-16,14 7-175 16,8 9-312-16,13 7-974 15,18 2 124-15,15 3 110 16,14-3 95-1</inkml:trace>
  <inkml:trace contextRef="#ctx0" brushRef="#br0" timeOffset="38069.84">6065 13018 5452 0,'0'0'286'15,"-8"-4"5"-15,-1-3 3 0,-9 1 5 16,-4 3 5-16,-9 0 5 15,-3 8 4-15,0 9 6 16,-1 9 5-16,5 12-324 16,4 9 0-1,7 3 0-15,9 2 0 16,6-3 0 0,5-9 0-16,8-6 0 0,9-10 0 15,11-15 0-15,10-6 0 16,10-10 0-16,1-10 0 15,-3-10 0-15,-6-8 0 16,-13-12 0-16,-7-6 0 16,-13-11 0-16,-5-6 0 15,-12-7 0 1,-6 0 0 0,-8 2 0-16,-1 10 0 0,0 17 0 15,4 18 0-15,7 21 0 16,7 23 0-16,6 25 0 15,7 24 0-15,9 17 0 16,13 16 0-16,10 4 0 16,4-5 0-16,5-8 0 15,-5-8 0-15,-4-14 0 32,-2-12-112-32,4-13-410 0,0-15-1247 15,2-14 147-15,6-15 128 16,0-9 110-16</inkml:trace>
  <inkml:trace contextRef="#ctx0" brushRef="#br0" timeOffset="38366.53">6670 13211 8191 0,'0'-4'0'0,"3"1"0"15,5-2 0 1,17-2 0-16,11 0 0 16,14 1 0-16,14-2 0 15,2-1 0-15,-5 0 0 16,-5-1 0-16,-12-1 0 16,-11-1 0-16,-11 1 0 15,-9 0-295-15,-7 0-272 16,-2 18-1141-16,-4-22 138 15,-7 0 120-15,-2-4 104 16</inkml:trace>
  <inkml:trace contextRef="#ctx0" brushRef="#br0" timeOffset="38601.84">6829 12824 5672 0,'-2'-8'265'0,"2"0"3"16,-1 1 4-16,4 11 3 16,7 15 5-1,8 19 3-15,3 12 5 0,3 13 3 16,1 7 6 0,-9-3-297-16,-6 0 0 15,-6-3 0-15,-8-8 0 16,-7-2-191-16,0-8-359 15,-5-9-1191-15,0-14 143 16,3-10 123-16</inkml:trace>
  <inkml:trace contextRef="#ctx0" brushRef="#br0" timeOffset="40894.3">7740 12758 4728 0,'0'-2'286'0,"0"-2"50"16,0-1 5-16,0 1 7 15,0-2 6-15,0 4 5 16,0 0 8-16,0 2 7 16,0-2 7-16,0 2-117 15,0-1-211-15,-1 1-53 16,-7 1 0-1,-5 5 0-15,-6 11 0 16,-5 14 0-16,1 9 0 16,4 14 0-16,10 4 0 15,4 5 0-15,12-5 0 16,9-2 0-16,10-7 0 16,3-8 0-16,8-11 0 15,1-8 0-15,2-12 0 16,-2-7-300-16,-1-5-255 15,-3-13-1156 1,-4-7 139-16,-9-10 120 16</inkml:trace>
  <inkml:trace contextRef="#ctx0" brushRef="#br0" timeOffset="41068.66">7671 12816 4409 0,'-8'-8'364'0,"-1"-5"7"32,4-3 7-32,4-7 7 0,16 0 9 15,11-3 7 1,12 0 9-16,4 0 8 0,4 4-201 16,-3 4-364-16,28 4-776 15,-46 7-614-15,-8 2 114 16,-10 4 100-16,-13 5 87 15</inkml:trace>
  <inkml:trace contextRef="#ctx0" brushRef="#br0" timeOffset="41251.03">7645 12912 5393 0,'0'10'289'0,"0"-1"6"15,9 1 4-15,13-1 4 16,22-5-27-1,15-4-310-15,149-6-488 16,-119-6-916-16,2-7 99 16,-1-4 89-16,-2-9 79 15</inkml:trace>
  <inkml:trace contextRef="#ctx0" brushRef="#br0" timeOffset="41445.48">8771 12679 7206 0,'0'0'107'16,"-6"3"1"-16,-5 10 0 16,-8 14 1-16,-6 9 0 0,-12 14 1 31,-6 7 1-31,-1 3 0 0,1-2-294 16,5-4-472-16,2-9-1031 15,6-14 136-15,0-13 116 16</inkml:trace>
  <inkml:trace contextRef="#ctx0" brushRef="#br0" timeOffset="41664.59">8355 12835 8159 0,'14'0'4'15,"4"5"0"-15,9 8-2 16,10 6 2-16,6 5 0 15,-3 9-2-15,2-2 2 16,-5-2 0-16,-6-7 0 16,-11-4-4-16,-3-6-305 15,-3-4-395 1,-10-5-970-16,-2-6 133 0,-10-9 114 16,-8-8 101-1</inkml:trace>
  <inkml:trace contextRef="#ctx0" brushRef="#br0" timeOffset="41885.75">8492 12603 6902 0,'0'-3'139'0,"3"3"1"16,3 11 1-16,6 15 1 16,3 16 1-16,4 14 1 15,-1 13 1-15,-3-2 2 16,-7-5 1-16,-3-5-148 15,-3-10 0 1,-2-3-84-16,-2-11-419 16,-8-11-1279-16,-7-7 150 15,-9-8 128-15,-13-7 112 16</inkml:trace>
  <inkml:trace contextRef="#ctx0" brushRef="#br0" timeOffset="42032.61">8257 13018 7638 0,'19'-9'60'16,"14"-2"1"0,16-5 0-16,23-4 1 0,8 2-284 15,8 1-233 1,0-57-1221-16,-2 52 134 16,-7-4 115-16</inkml:trace>
  <inkml:trace contextRef="#ctx0" brushRef="#br0" timeOffset="42329.4">9307 12614 5998 0,'-2'-3'233'16,"-3"3"1"-16,-9 2 3 16,-3 6 4-16,-6 12 2 15,-6 14 3 1,3 9 3-16,6 11 4 15,1 4 4-15,11 0-257 16,3 0 0-16,5-6 0 16,10-5 0-16,6-6 0 15,8-7 0-15,10-8 0 16,12-11 0-16,6-10 0 16,0-3-125-16,0-9-274 15,-3-7-1401-15,-17-9 153 16,-12-8 131-16</inkml:trace>
  <inkml:trace contextRef="#ctx0" brushRef="#br0" timeOffset="42532.2">9128 12718 5803 0,'-6'-10'251'0,"3"-3"4"15,3-3 3-15,10-7 3 16,22 1 4-16,16-1 4 15,12 0 3-15,10-2 4 16,2 3 5-16,-12 2-391 16,-12 7-274-16,-12 3-404 15,-22 6-809-15,-16 4 122 16,-19 7 106 0,-18 12 94-16</inkml:trace>
  <inkml:trace contextRef="#ctx0" brushRef="#br0" timeOffset="42695.05">9164 12795 4627 0,'-4'17'363'16,"2"-1"7"-16,1 3 7 16,11-1 7-16,14-10 10 15,15-6 6-15,12-2 8 16,10-3-124-16,-1-1-241 16,42-3-1838-1,-57 0 152-15,-13-6 130 16,-9 2 113-16</inkml:trace>
  <inkml:trace contextRef="#ctx0" brushRef="#br0" timeOffset="44916.24">7603 13689 4296 0,'0'0'132'0,"0"0"77"16,0-2 73-16,0 2 67 16,1 0 35-16,5 0 7 15,7-1 9-15,7-2 7 16,6 0 9-16,9-2-90 15,1-2-51-15,3-3-89 32,-2 2-82-32,-2-1-70 0,-6-1-34 15,-5 4 0-15,-5-1-332 16,-4 7-310-16,-8-1-1037 16,-3 1 134-16,-1 0 115 15</inkml:trace>
  <inkml:trace contextRef="#ctx0" brushRef="#br0" timeOffset="45173.27">7560 13829 4223 0,'0'5'236'0,"4"0"140"0,9-1 11 15,10-1 6 1,11-2 11-16,13-1 7 15,5-3 8-15,-2-1 11 16,-5 1 9-16,-10 0-136 16,-11-3-138-16,-8 1-160 15,-7 4-83-15,-6 0-206 16,-3 1-154-16,47 0-1287 16,-47 0 140-16,-5 0 122 15,-1-2 107-15</inkml:trace>
  <inkml:trace contextRef="#ctx0" brushRef="#br0" timeOffset="45978.33">3965 15324 6548 0,'0'1'176'16,"0"-1"2"0,10 0 0-1,15 0 3-15,14 0 2 0,14 0 0 16,16-1 3-16,2-1 2 16,-2 0 2-1,-7-3-190-15,-8-1 0 0,-8 4-215 16,-11 0-258-16,-14-5-1282 15,-12 5 146-15,-10 1 125 16,-16 0 109-16</inkml:trace>
  <inkml:trace contextRef="#ctx0" brushRef="#br0" timeOffset="46224.37">3974 15486 5629 0,'4'4'268'0,"13"0"5"16,14 0 3-16,14-3 4 16,15 2 5-16,15-6 3 15,3 0 5-15,-3-3 4 16,-6-1 5-16,-6 0-391 16,-16-2-246-16,-9 1-274 15,-18-4-1054-15,-11-2 131 16,-16-4 114-1</inkml:trace>
  <inkml:trace contextRef="#ctx0" brushRef="#br0" timeOffset="46449.35">4271 15091 4870 0,'9'0'259'0,"9"0"62"16,16 4 7-16,14 8 5 15,6 8 7-15,7 9 5 16,-3 11 6 0,-10 4 7-16,-15 0 6 0,-13 3-112 15,-13-1-182 1,-11-1-70-16,-14-1 0 16,-14-2 0-16,-6-1-319 15,-7-4-306-15,-7-2-1062 16,3-3 135-16,0-6 117 15</inkml:trace>
  <inkml:trace contextRef="#ctx0" brushRef="#br0" timeOffset="46849.72">3906 16281 5911 0,'-3'9'241'16,"-2"0"2"-16,4-1 4 16,-2-2 2-16,15-4 5 15,-1-14 2-15,10-5 4 16,-1-14 2 0,0-8 6-16,-4-16-268 15,-5-8 0-15,-3-1 0 0,-1 5 0 16,-4 10 0-1,-2 12 0-15,1 15 0 16,-1 14 0-16,0 12 0 16,4 13 0-16,2 12 0 15,2 9 0-15,5 5 0 16,-1 1 0-16,2-1 0 16,-2-5-275-16,5-4-309 15,0-10-1125-15,2-10 138 16,2-7 120-16,1-7 104 15</inkml:trace>
  <inkml:trace contextRef="#ctx0" brushRef="#br0" timeOffset="47376.99">4332 16057 6648 0,'0'-5'165'15,"3"3"2"-15,1-1 1 16,3 6 2-16,2 8 1 15,1 5 2-15,0 7 1 16,-1 2 2 0,-1-2 3-16,-2-4-179 15,-1-3 0-15,-4-9 0 0,2 0 0 16,0-5 0 0,0-4 0-16,7-8 0 15,4-5 0 1,6-6 0-16,5-5 0 0,4-1 0 15,1 6 0-15,3 5 0 16,-6 6 0-16,0 6 0 16,-5 7 0-16,-4 6 0 15,-6 5 0-15,-5 9 0 16,-4 2 0-16,-1 3 0 16,-2-2 0-16,-2-4 0 15,2-7 0-15,0-3 0 16,0-6 0-1,0-5 0-15,0-6 0 16,3-9 0-16,7-8 0 0,6-9 0 16,8-6 0-1,5 0 0 1,2 4 0-16,-1 10 0 0,-4 9 0 16,-3 8 0-16,-4 10 0 15,-2 12 0 1,-7 8 0-16,-2 11 0 0,-5 7 0 15,-2 3 0-15,-2 0 0 16,1-3-329-16,-3-6-1523 16,11-12 160-16,4-12 138 15</inkml:trace>
  <inkml:trace contextRef="#ctx0" brushRef="#br0" timeOffset="47796.13">5748 15467 8191 0,'2'-2'0'16,"-2"-1"0"-16,6 2 0 15,1 5 0-15,2 8 0 0,1 10 0 16,0 9 0-16,-6 6 0 16,-2 1 0-1,-1 4 0-15,-5-10 0 16,-2 2-372-16,0-17-1469 16,-1-2 159-16,-5-9 137 15</inkml:trace>
  <inkml:trace contextRef="#ctx0" brushRef="#br0" timeOffset="48119.84">5600 15402 5088 0,'20'-21'57'16,"8"-10"30"-1,5-10 48-15,4-7 41 16,-8 0 61-16,-12 1 65 0,-8 0 6 16,-9 5 5-16,-9 3 5 15,-10 12-33 1,-7 8-20-16,-2 12-34 0,-7 7-49 16,6 7-77-1,6 13-325-15,14 6-284 16,9-1-1214-16,15 14 140 15,15 0 121-15,16-4 105 32</inkml:trace>
  <inkml:trace contextRef="#ctx0" brushRef="#br0" timeOffset="48588.93">6248 15370 5811 0,'0'-7'251'16,"-1"1"2"-16,-2-3 5 0,-6 1 2 15,-7 3 5-15,-5 5 2 16,-10 9 5 0,-2 9 2-16,-5 10 6 15,5 7-280-15,1 10 0 16,9 3 0-16,10-3 0 16,9-5 0-16,5-6 0 15,11-9 0 1,13-14 0-16,8-5 0 15,9-13 0 1,8-10 0-16,-5-11-10 0,-5-7-34 16,-9-12-19-16,-14-9 2 15,-8-11 13-15,-5-5 48 16,-7-6 0-16,-2-4 0 16,-4 1 0-16,1 10 0 15,-3 19 10-15,2 14 33 16,5 22 20-16,0 25-2 15,2 23-12 1,2 16-49-16,5 20 0 0,0 12 0 16,11 1 0-1,-3-1 0-15,7-5 0 0,2-7 0 16,7-10 0 0,8-9-363-16,13-14-1480 15,6-11 160-15,10-15 135 16,5-6 120-1</inkml:trace>
  <inkml:trace contextRef="#ctx0" brushRef="#br0" timeOffset="48839.7">6800 15449 8191 0,'4'2'0'16,"9"-2"0"-16,15 0 0 0,16 0 0 15,9 0 0-15,13-2 0 16,-3-2 0-16,-2-1 0 16,-12-4 0-1,-7 0-307-15,-13-2-355 0,-12 1-1018 16,-10-4 135-1,-8 0 115-15,-9-4 103 16</inkml:trace>
  <inkml:trace contextRef="#ctx0" brushRef="#br0" timeOffset="49079">7025 15161 6486 0,'0'-4'183'0,"3"3"1"15,3 6 1-15,4 9 2 16,3 13 3 0,1 12 0-16,-1 11 3 15,-2 2 2-15,-3-1 3 16,-4-1-198-16,-1-4 0 16,-3-5 0-16,0-8-45 15,3-7-486-15,3-11-1254 16,4-8 150-16,6-12 129 15,8-11 112-15</inkml:trace>
  <inkml:trace contextRef="#ctx0" brushRef="#br0" timeOffset="49303.24">7543 15226 8191 0,'3'-1'0'0,"2"2"0"0,-1 6 0 31,1 10 0-31,3 9 0 0,-5 7 0 16,-2 6 0-16,1 0 0 15,-1-1 0-15,-4-6-20 16,-1-4-513-16,0-8-1259 16,-6-7 152-16,-1-8 129 15,-3-8 114-15</inkml:trace>
  <inkml:trace contextRef="#ctx0" brushRef="#br0" timeOffset="49608.27">7340 15156 5164 0,'29'-22'57'0,"10"-10"76"15,10-10 101-15,10-7 59 16,-9-1 2 0,-10 4 7-16,-14 1 3 0,-15 5 6 15,-9 5 4-15,-14 6-30 16,-11 6-25-16,-9 7-86 16,-5 10-111-16,-11 5-63 15,6 7-18 1,6 9-314-16,16 10-346 15,11 2-986-15,16 7 132 16,16 1 113-16,15-4 102 16</inkml:trace>
  <inkml:trace contextRef="#ctx0" brushRef="#br0" timeOffset="50096.04">7983 15107 6076 0,'4'-4'223'15,"3"0"4"-15,-3-5 2 16,1 2 3-16,-8 3 3 16,-9 0 2-1,-4 2 4-15,-8 8 2 0,-8 9 5 16,-6 10-248-16,2 9 0 16,3 7 0-16,4 5 0 15,9-5 0-15,10-1 0 16,4-7 0-16,10-7 0 15,10-10 0 1,9-10 0-16,8-3 0 0,6-9 0 16,3-12 0-1,-4-8 0-15,-3-8 0 16,-11-12 0-16,-5-11 0 16,-8-11 0-16,-5-9 0 15,-2-5 0-15,-2-4 0 16,-3 2 0-16,1 13 0 15,0 16 0-15,-3 17 0 16,-1 20 0-16,-1 22 0 16,3 22 0-16,3 20 0 15,-4 22 0-15,5 10 0 16,0 6 0 0,0 1 0-16,6-7 0 15,8-9 0-15,14-6 0 16,15-10-383-16,25-16-1454 15,17-8 157-15,26-15 137 16,16-10 117-16</inkml:trace>
  <inkml:trace contextRef="#ctx0" brushRef="#br0" timeOffset="50522.08">9277 14776 7529 0,'0'-7'72'16,"0"4"1"-1,-12 7 0-15,-11 12 0 0,-12 16 1 16,-17 16 0-16,-11 6 0 15,-4 6 0-15,-1-3 1 16,3-4-75-16,9-6-314 16,14-8-417-1,2-13-929-15,5-16 131 0,12-10 113 16</inkml:trace>
  <inkml:trace contextRef="#ctx0" brushRef="#br0" timeOffset="50753.52">8713 14811 6697 0,'25'7'160'0,"8"8"2"15,9 15 2-15,8 11 0 16,-6 3 1 0,-5 6 3-16,0-1 0 0,-9-11 2 15,-4-6 3 1,-10-8-173-16,-2-5-263 15,-5-7-287-15,-6-8-1172 16,-2-5 140-16,-2-13 122 16</inkml:trace>
  <inkml:trace contextRef="#ctx0" brushRef="#br0" timeOffset="50978.31">8939 14600 6383 0,'4'2'193'16,"4"11"2"-16,3 13 1 16,6 18 3-16,2 15 2 15,-1 15 1 1,-1 6 3-16,-3-2 2 16,-7-4 3-16,-4-9-210 15,-7-9 0-15,-7-8 0 16,-6-9-309-1,-4-7-262-15,-11-97-1132 0,-6 74 137 16,-5-10 119-16,-12-10 105 16</inkml:trace>
  <inkml:trace contextRef="#ctx0" brushRef="#br0" timeOffset="51281.19">8527 15140 5815 0,'0'-19'250'15,"9"-4"4"-15,12-5 2 16,18-2 4-16,20 6 4 15,24 6 3 1,11 2 4-16,5 0 3 16,0 4 6-16,-7 3-570 0,-7 0-292 15,-11 4-1124-15,-12-1 138 16,-9 1 119-16,-5-2 105 16</inkml:trace>
  <inkml:trace contextRef="#ctx0" brushRef="#br0" timeOffset="54432.12">3772 17105 6152 0,'-8'0'217'47,"3"0"1"-47,-1 0 4 0,0 0 1 0,15 0 4 16,15 0 1-16,14-2 4 0,18 0 2 0,15-5 4 15,11-4-238 1,1-2 0-16,-3-3 0 16,-6 0 0-16,-8 1 0 0,-15 4 0 15,-16 3 0 1,-15 4-311-16,-13 2-202 0,-19 0-1206 16,-14 8 140-1,-13 1 121-15,-11 7 106 16</inkml:trace>
  <inkml:trace contextRef="#ctx0" brushRef="#br0" timeOffset="54722.85">3665 17306 4605 0,'-8'7'326'0,"1"3"31"31,2-2 8-31,6 3 5 16,25-4 7-16,16-4 8 0,14-1 8 15,16-2 7-15,9 0 9 16,3-1-234-16,-2-3-146 16,-7-3-29-16,-7-1 0 15,-8 0 0-15,-14-1 0 16,-13 3 0-16,-13 1 0 16,-11 1-253-16,-6 0-167 15,-2-1-1339-15,-8-3 146 16,-6-7 126-16,-5-4 109 15</inkml:trace>
  <inkml:trace contextRef="#ctx0" brushRef="#br0" timeOffset="55078.97">3892 16787 5126 0,'-2'-7'305'16,"2"-1"6"-16,3 0 5 0,14-2 5 0,16 7 4 16,15 1 7-16,14 6 6 15,7 10 5-15,-2 8 6 16,-5 11-224-16,-12 15-125 16,-13 8 0-1,-16 10 0-15,-12 3 0 16,-20 4 0-16,-13-2 0 15,-15-2 0-15,-5-8 0 16,-13-3 0-16,0-8-8 16,-1-6-383-16,7-12-1442 15,5-3 158-15,13-10 135 16,8-3 117-16</inkml:trace>
  <inkml:trace contextRef="#ctx0" brushRef="#br0" timeOffset="55878.53">3737 17888 5783 0,'0'0'253'15,"0"0"4"-15,1 0 4 16,2 0 2-16,4-4 3 16,2-6 6-16,1-6 2 15,5-8 4-15,-5-7 6 16,0-6-284-1,-3-3 0-15,-4-6 0 0,-2 1 0 16,-1 7 0-16,0 7 0 16,0 9 0-16,0 11 0 15,0 8 0 1,0 9 0-16,5 10 0 16,1 12 0-16,5 7 0 15,2 11 0-15,3 4 0 16,-2-4 0-16,0-4 0 15,0-7-137-15,-3-7-249 16,86-13-1414-16,-75-7 153 16,2-9 130-16,-1-9 115 15</inkml:trace>
  <inkml:trace contextRef="#ctx0" brushRef="#br0" timeOffset="56503.75">4054 17712 5461 0,'0'-3'285'0,"3"1"4"0,3 1 5 16,2 1 4-16,0 10 5 15,4 5 4-15,-4 5 5 16,0 3 6 0,0 1 6-16,-4-3-324 0,-1-7 0 15,-1-2 0-15,-2-3 0 16,1-6 0-1,-1-2 0-15,0-4 0 16,2-7 0 0,4-7 0-16,2-6 0 0,7-3 0 15,1-2 0-15,5 3 0 32,-1 5 0-32,-2 7 0 0,2 4 0 0,-3 5 0 15,-1 7 0-15,1 3 0 16,-2 7 0-1,-2 5 0 1,-4 6 0-16,-4 6 0 0,-3-5 0 16,-2-2 0-16,0-4 0 15,0-6 0-15,0-6 0 16,0-3 0-16,0-3 0 16,0-5 0-16,1-9 0 15,5-6 0-15,5-8 0 16,9-6 0-16,4-3 0 15,8 4 0-15,0 6 0 16,-2 8 0-16,-1 11 0 16,-5 5 0-1,-4 11 0-15,-4 12 0 16,-5 11 0-16,-5 8 0 16,-3 6 0-16,-3 2 0 15,-4 0 0-15,-3-4 0 16,-2-5 0-16,-1-8 0 15,-1-6-311-15,6-8-308 16,2-11-1071-16,3-6 135 16,2-13 117-16,-2-7 104 15</inkml:trace>
  <inkml:trace contextRef="#ctx0" brushRef="#br0" timeOffset="57569.83">5787 17195 5621 0,'2'-8'270'15,"-2"0"3"1,1-4 3-16,1 4 6 0,-2 6 3 0,0 0 3 16,1 8 6-16,2 9 5 15,0 6 4 1,4 7-303-16,-1 8 0 15,1-1 0-15,-1-1 0 16,-2-6 0-16,-1-3 0 16,-1-7 0-1,-1-4 0-15,2-5 0 0,-2-2 0 16,-1 0 0-16,2-2 0 16,-2 1 0-1,0-2 0-15,0-2 0 0,0 1 0 16,0-2 0-16,0-1 0 15,0 0 0-15,0 0 0 16,0 0 0 0,0 0 0-16,0-1 0 0,-2-2 0 15,-2-1 0 1,0-2-332-16,2 0-418 16,-3-3-899-16,0-4 128 0,4-3 114 15,-2-2 98 1</inkml:trace>
  <inkml:trace contextRef="#ctx0" brushRef="#br0" timeOffset="63721.19">10142 14776 5001 0,'1'-3'175'15,"2"0"120"-15,1-1 16 16,-1 0 5-16,-3 0 5 15,1 1 6-15,-1 0 5 16,0 1 5-16,0 2 6 16,0 0-73-16,-1 0-121 15,-7 2-135-15,-6 5-14 16,-7 9 0-16,-4 7 0 16,-1 14 0-16,0 7 0 15,5 7 0-15,6 2 0 16,7 2 0-1,5-2 0-15,7 0 0 16,9-4 0-16,4-5 0 16,5-5 0-16,7-6 0 15,4-7 0-15,5-9 0 16,5-8 0-16,3-5 0 16,4-10 0-16,-2-5 0 15,-2-7-180 1,-7-5-197-1,2-9-445-15,-18-6-750 0,-10-3 118 16,-7-1 103-16</inkml:trace>
  <inkml:trace contextRef="#ctx0" brushRef="#br0" timeOffset="64021.01">10010 14798 4206 0,'2'-12'254'0,"2"-4"129"15,7-4 9-15,13-6 6 16,9 1 9 0,14 2 8-16,7 1 11 15,2 1 8-15,-5 1 9 16,-5 4-159-16,-9 1-135 15,-6 4-149-15,-11 5 0 16,-9-1 0-16,-6 5 0 16,-4 2-297-16,-5 2-225 15,-8-56-1198-15,-11 61 139 16,-6 1 122-16</inkml:trace>
  <inkml:trace contextRef="#ctx0" brushRef="#br0" timeOffset="64404.71">9957 14957 5033 0,'21'0'319'0,"11"0"4"16,12 0 6-16,13 0 5 15,0-3 7-15,-1-1 5 16,-4 2 7-16,-7-6 5 15,-9 2 8-15,-7-1-277 16,-9 1-89 0,-9 1 0-16,-5 1 0 15,-2 1 0-15,-4 2 0 16,2-2 0-16,-2 3-99 16,0 0-495-16,0-3-1160 15,0-1 145-15,-2-2 125 16</inkml:trace>
  <inkml:trace contextRef="#ctx0" brushRef="#br0" timeOffset="67233.61">5640 16870 5641 0,'0'0'267'16,"0"0"5"-16,2 0 2 15,-2-3 5 1,3 6 4-16,0-6 4 0,2 2 4 15,-2 1 5 1,3-3 5-16,0 2-301 0,1-3 0 16,3 0 0-1,1-3 0-15,3-2 0 16,1-5 0-16,1-2 0 16,0-5 0-16,-3-2 0 15,-3-3 0-15,-5-1 0 16,-4-3 0-1,-7 1 0-15,-8 2 0 0,-4 4 0 16,-8 7 0-16,-5 10 0 16,-4 5 0-16,3 8 0 15,3 12 0 1,5 4 0-16,7 6 0 16,8 6 0-16,4 3 0 15,8 2 0-15,6 2-311 16,7 0-219-16,3-34-1184 15,7 29 139-15,3-4 120 16,0-11 106-16</inkml:trace>
  <inkml:trace contextRef="#ctx0" brushRef="#br0" timeOffset="67896.75">6137 17163 5732 0,'0'-4'254'0,"0"-1"5"16,0-4 4-16,0-1 3 15,0-1 2-15,0 0 6 32,0 3 3-32,0 1 3 0,-7 4 5 15,-4 1-252-15,-6 3-33 16,-7 6 0-16,-3 7 0 31,2 5 0-31,0 8 0 0,5 7 0 0,11 1 0 16,5 4 0-16,2-4 0 15,7-4 0 1,4-5 0-16,5-4 0 16,3-12 0-16,11-6 0 15,2-7 0-15,3-8 0 16,1-9-4-16,-3-9-7 16,-3-9-9-16,-8-11 3 15,-7-11 1-15,-3-8 4 16,-7-10 2-16,-3-5 10 15,-2 1 0-15,-2 5 0 16,-1 13 4-16,0 15 7 16,-2 17 9-1,2 18-4-15,1 15-1 16,3 20-1-16,-2 19-4 16,8 16-10-16,6 17 0 15,-1 9 0-15,4-1 0 16,4-3 0-16,3-7 0 15,1-11 0-15,7-11 0 16,5-9-199-16,5-10-334 16,7-17-1210-16,1-6 144 15,5-7 123-15,-1-7 108 16</inkml:trace>
  <inkml:trace contextRef="#ctx0" brushRef="#br0" timeOffset="68326.97">6803 17238 5851 0,'0'0'247'16,"0"0"2"-16,1 0 5 15,6 0 1 1,11 0 5-16,7-2 3 0,15-2 4 15,8-5 3 1,6 1 5-16,-2-5-275 0,-5 0 0 16,-9-2 0-16,-9 2 0 15,-11 3 0 1,-8 0-352-16,-5 3-274 16,-3-3-1051-16,-9 2 133 15,-2-2 115-15,-4-3 103 16</inkml:trace>
  <inkml:trace contextRef="#ctx0" brushRef="#br0" timeOffset="68766.88">6943 16961 4685 0,'0'-10'347'0,"0"-1"6"15,0-3 7-15,0-1 6 16,0 6 8-16,0 4 7 16,0 1 6-16,0 1 9 15,0 3 8 1,0 0-266-16,0 0-138 0,0 0 0 16,0 0 0-16,0 0 0 15,1 0 0-15,3 0 0 16,2 4 0-1,2 1 0-15,0 3 0 16,5 6 0-16,-3 5 0 16,1 6 0-16,-3 8 0 15,-2 10 0-15,0 9 0 16,-5 3 0-16,-1 6 0 16,0-4 0-16,2-7 0 15,-4-5 0-15,4-8 0 16,-2-9 0-16,0-9 0 15,0-6 0 1,0-6-303-16,3-5-1556 16,-1-4 161-16,7-10 139 15,3-9 120-15</inkml:trace>
  <inkml:trace contextRef="#ctx0" brushRef="#br0" timeOffset="69358.57">7695 17033 5445 0,'0'-8'287'0,"2"-1"4"16,-2 0 4-1,1-1 5-15,-1 6 5 16,3 3 3-1,0 2 7-15,1 8 5 0,5 8 5 16,-1 7-325 0,-2 5 0-16,0 8 0 0,0-3 0 15,-1-4 0-15,-3-2 0 16,4-10 0-16,-6-3 0 16,1-5 0-1,-1-5 0-15,2-2 0 16,-4-3-102-16,2 0-484 0,-1-4-1169 15,-2-6 146 1,-3-6 125-16,2-8 109 16</inkml:trace>
  <inkml:trace contextRef="#ctx0" brushRef="#br0" timeOffset="70809.36">7645 16793 5955 0,'1'0'236'63,"4"-2"3"-63,6-2 3 0,1-3 3 0,5-2 3 0,3-4 3 0,2-1 3 0,-1-4 4 0,-6-1 5 15,-1-3-263-15,-7-5 0 16,-4-2 0-16,-6-2 0 16,-2-4 0-16,-7 2 0 15,-4 1 0-15,-4 7 0 16,-3 11 0-16,3 7 0 15,-3 9 0-15,4 14 0 16,4 5 0 0,5 8 0-16,2 6 0 15,6 5 0-15,1-1-267 16,8 3-256-16,4-84-1205 16,4 71 142-16,8-6 122 15,9-5 107-15</inkml:trace>
  <inkml:trace contextRef="#ctx0" brushRef="#br0" timeOffset="71399.85">8095 16886 5328 0,'2'-5'289'0,"0"0"2"16,-2-1 7-16,2-3 3 15,-2 2 5-15,0 0 5 16,0 3 5-16,-2 1 4 16,-3 2 7-16,-7 2-223 15,-2 6-104-15,-6 7 0 16,-1 8 0-16,1 8 0 16,4 5 0-1,8 5 0-15,3-1 0 16,4-2 0-16,2-8 0 15,5-9 0-15,7-6-2 16,3-10-43-16,7-8-13 16,4-8-4-16,2-9-1 15,-3-10-2-15,-2-7 2 16,-3-10-5-16,-4-7 6 16,-4-6-6-16,-5-6 11 15,-5-6 77-15,-2-1 37 16,-2 3 5-1,-4 10-1-15,1 11 5 16,1 18-4-16,-3 12 6 16,2 18-4-16,-2 17 4 15,5 18-8-15,-1 14-35 16,4 17-25-16,5 11 0 16,4 3 0-16,5-2 0 15,5-4 0-15,3-5 0 16,3-8 0-1,1-9 0-15,4-10 0 16,7-11-268-16,3-10-192 16,10-13-1285-16,-1-3 145 15,-1-12 123-15,-1-8 109 16</inkml:trace>
  <inkml:trace contextRef="#ctx0" brushRef="#br0" timeOffset="71771.51">9343 16609 8191 0,'0'-7'0'16,"0"0"0"-16,-3 2 0 0,-6 9 0 16,-8 13 0-1,-8 16 0-15,-10 9 0 16,-9 10 0-16,-2 5 0 15,-5-1 0-15,1-4 0 16,0-3 0-16,6-9-101 16,5-7-293-16,13-9-379 15,-1-12-828-15,7-8 122 16,6-11 106-16</inkml:trace>
  <inkml:trace contextRef="#ctx0" brushRef="#br0" timeOffset="72133.17">8865 16757 5582 0,'6'-9'273'0,"2"1"5"16,10 3 2-1,5 3 6-15,0 9 3 16,6 10 4 0,3 9 6-16,-3-1 4 0,-1 3 5 31,-2 1-308-31,-6-8 0 0,-5-2 0 0,-2-7 0 15,-9-3-242-15,-1-5-227 16,-3-6-1280 0,2-4 144-16,-4-9 124 0</inkml:trace>
  <inkml:trace contextRef="#ctx0" brushRef="#br0" timeOffset="72442.88">9107 16508 5097 0,'0'-11'309'0,"0"0"6"16,0 2 5-16,3 4 4 16,3 13 7-16,4 17 6 15,6 11 4-15,2 9 8 16,2 10 5 0,-5 2-240-16,-4 1-114 15,-4-3 0-15,-6-3 0 16,-2 0 0-16,-5-9 0 15,-6-3-263-15,-2-5-272 16,-9-11-1190-16,0-8 140 16,0-6 122-16,-3-13 107 15</inkml:trace>
  <inkml:trace contextRef="#ctx0" brushRef="#br0" timeOffset="72498.83">8866 16880 6755 0,'0'-14'155'0,"2"-1"1"16,9-5 0-16,14-3 2 16,15 6 2-16,21 2 0 15,15 2 2-15,10 1 2 16,4 1-142-16,1-2-484 16,-5-7-1315-16,-5 6 148 15,-7-2 129-15,-7 0 112 16</inkml:trace>
  <inkml:trace contextRef="#ctx0" brushRef="#br0" timeOffset="73212.52">9899 16709 5826 0,'0'-2'250'0,"3"-2"2"16,-3 1 3 15,0 0 4-31,0 2 4 0,1 1 3 16,-1 0 3-16,0 0 4 0,0 0 5 15,1 1-278 1,1 0 0-16,1 7 0 15,0-1 0-15,1 6 0 0,1 4 0 16,-1 3 0-16,0 3 0 16,2 3 0-16,-3 0 0 15,-2 1 0-15,1 1 0 16,-1-6 0-16,-2 1 0 16,1-4 0-16,1-3 0 15,1-2 0 1,-2-4 0 15,1 0 0-15,-1-2 0-16,0-1 0 0,0-2 0 0,1-2 0 0,-1-2 0 0,0-1 0 15,0 0 0-15,0-1 0 16,-2-6-157-16,7-4-744 16,-10-12-755-1,-1-12 131-15,1-4 112 16,1-5 101-1</inkml:trace>
  <inkml:trace contextRef="#ctx0" brushRef="#br0" timeOffset="73661.33">9853 16628 4501 0,'7'-9'104'0,"6"-4"28"15,1-5 49-15,8-5 41 16,-5-3 13-16,2 2 22 16,0-7 3-16,-6 0 23 15,-3-3 30-15,-6 1-79 16,0 0-24-16,-8 1-5 15,-3 6-35-15,-5 6-21 16,-5 6-11-16,-3 7-20 16,-3 4 1-1,0 7-22-15,1 7-27 0,8 4-3 16,-1 9-288 0,11 7-251-16,1-19-1248 15,10 20 139-15,11 1 122 16</inkml:trace>
  <inkml:trace contextRef="#ctx0" brushRef="#br0" timeOffset="74185.97">10403 16601 5963 0,'3'-3'235'0,"0"-1"3"15,0-2 4-15,-1 1 2 16,-2 3 2-16,0 1 6 16,-4 1 1-16,-6 6 3 15,-9 5 6-15,-7 9-262 16,-5 8 0-16,-3 11 0 16,4 4 0-1,5 1 0-15,9 0 0 0,10-6 0 16,5-7 0-16,11-9 0 15,10-7 0-15,5-10 0 16,9-6 0 0,6-9 0-16,-3-4 0 15,1-8 0-15,-3-9 0 16,-4-6 0-16,-2-10 0 16,-1-5 0-16,-4-9 0 15,-5-6 0-15,-5-9 0 31,-8-2 0-31,-3-2 0 0,-6 3 0 16,-4 9 0-16,-3 11 0 0,-2 11 0 31,-2 17 0-31,-2 14 0 0,4 14 0 0,4 20 0 16,1 20 0 0,4 19 0-16,3 16 0 15,10 15 0-15,4 4 0 16,9 2 0-16,6-4 0 15,9-8 0 1,4-4 0-16,5-5 0 16,8-14 0-16,11-8 0 0,10-9 0 15,10-12-188 1,5-10-182-16,17-7-508 16,-24-9-679-16,-10-9 116 15,-12-8 102-15,-16-10 90 0</inkml:trace>
  <inkml:trace contextRef="#ctx0" brushRef="#br0" timeOffset="78145.79">17558 5660 4570 0,'0'-1'280'16,"0"-1"77"-16,0-1 6 15,1 1 5-15,-1-5 9 16,2 0 8-16,-2 2 7 15,0 1 8-15,0 0 8 16,0 4-202-16,0 0-121 16,0 0-85-16,0 0 0 15,0 0 0 1,0 0 0-16,0 0 0 16,0 4 0-1,1 7 0-15,1 10 0 0,-1 14 0 16,1 12 0-16,-1 12 0 15,2 6 0-15,-3 0 0 16,4 0 0 0,2-6 0-16,3-6 0 15,0-5 0-15,2-10 0 16,-1-8 0-16,3-5 0 16,0-9 0-16,9-5 0 0,8-7 0 15,6-3 0 1,8-2 0-16,2-5 0 15,-2-3 0 1,-4-3 0-16,-8-4-296 16,-7-1-289-16,-6-7-1118 0,-7-4 137 15,-1-3 119-15,-2-8 105 16</inkml:trace>
  <inkml:trace contextRef="#ctx0" brushRef="#br0" timeOffset="78586.74">18144 5701 5579 0,'0'-4'272'0,"6"3"3"16,1 4 4-16,0 10 4 15,-1 14 4-15,3 14 5 16,-6 10 4-16,0 7 4 15,-1-2 5-15,-2-1-282 16,0-6-23-16,0-6 0 16,0-6 0-16,0-9 0 15,0-8-28 1,0-6-321-16,18-8-554 16,-21-4-695-16,-3-9 122 15,-1-10 106-15</inkml:trace>
  <inkml:trace contextRef="#ctx0" brushRef="#br0" timeOffset="78643.69">18128 5749 5036 0,'9'-14'314'0,"11"0"4"16,6 1 5-16,12 4 6 16,1 5 6-16,0 11 4 31,-4 7 8 0,-7 2 6-31,-3 2 4 0,-8 4-217 0,-2-2-288 0,-4-1-195 0,5-2-210 16,-1-20-1107-16,3 6 131 15,4-6 113-15,0-8 101 16</inkml:trace>
  <inkml:trace contextRef="#ctx0" brushRef="#br0" timeOffset="79047.3">18712 5518 4910 0,'0'-4'319'0,"-4"3"6"16,-7 6 6-16,-6 8 4 15,-11 8 8 1,-10 13 5 0,-6 7 6-16,2 2 7 15,2 0 6-15,7-3-344 0,11-5-373 16,9-5-233-16,9-61-1060 15,4 40 128-15,6-10 112 16,6-10 99-16</inkml:trace>
  <inkml:trace contextRef="#ctx0" brushRef="#br0" timeOffset="79128.74">18637 5582 4777 0,'4'0'330'0,"2"4"7"15,4 9 5 1,0 9 6-16,3 13 6 16,-4 10 7-16,-1 7 7 15,1 0 8-15,-1-4 6 16,1-4-166-16,0-3-216 16,-2-8 0-16,2-4 0 15,-3-8 0-15,-5-3-95 16,-1-4-360-16,2-65-1336 15,-2 51 150 1,0-9 130-16,1-6 113 16</inkml:trace>
  <inkml:trace contextRef="#ctx0" brushRef="#br0" timeOffset="79627.8">19055 5583 5319 0,'2'0'291'16,"1"0"4"-16,3 6 5 0,1 10 4 15,3 8 4-15,-1 10 6 16,-4 12 5-16,-2 5 5 31,-1-1 5-31,-2 1-241 0,-2-6-88 16,1-1 0-16,-2-6 0 31,1-8 0-15,0-5-343-16,6-4-457 0,-4-10-834 15,0-6 127-15,-3-6 111 0,-1-11 98 16</inkml:trace>
  <inkml:trace contextRef="#ctx0" brushRef="#br0" timeOffset="79948.92">19136 5551 4740 0,'34'-15'335'0,"12"0"8"15,11 7 5-15,10 4 5 16,-15 19 8-16,-10 20 7 16,-15 13 6-1,-14 6 8-15,-7 5 7 0,-19 1-191 16,-11-6-198 0,-13-6 0-16,-8-7 0 0,-15-5 0 15,-7-7 0-15,-2-8-111 16,7-1-371-16,11-6-1298 15,17-4 149-15,18-6 128 16,19-4 112-16</inkml:trace>
  <inkml:trace contextRef="#ctx0" brushRef="#br0" timeOffset="80379.61">19968 5870 6648 0,'10'0'165'16,"8"0"2"-16,12-1 1 15,10-3 2-15,7 0 1 0,4-4-183 16,2 2-197-16,-3-3-1483 16,-4-2 136-16,-1-3 117 15,-9-3 104 1</inkml:trace>
  <inkml:trace contextRef="#ctx0" brushRef="#br0" timeOffset="80808.22">20833 5457 5503 0,'0'-6'282'15,"0"1"3"1,3 1 3-16,-3 0 6 0,1 7 5 16,-1 12 3-16,2 9 5 15,-2 13 6-15,0 11 5 16,0 6-318-16,0 4 0 16,0-4 0-16,1-3 0 15,-1-6 0-15,2-9 0 16,-1-6 0-16,2-6-115 15,0-7-250-15,65-7-1446 16,-54-8 153-16,-2-3 134 16,4-11 114-16</inkml:trace>
  <inkml:trace contextRef="#ctx0" brushRef="#br0" timeOffset="80880.15">21054 5415 5091 0,'1'-6'305'16,"4"5"5"-16,-1 8 5 0,2 12 4 15,0 12 7-15,-3 17 4 16,1 9 6 0,-3 2 7-16,1-2 5 15,-2-4-180-15,1-5-168 16,1-7 0-1,-2-6 0-15,-2-7-325 0,-1-5-313 16,-8-8-1043-16,-2-7 134 16,-9-5 116-16,-4-10 102 15</inkml:trace>
  <inkml:trace contextRef="#ctx0" brushRef="#br0" timeOffset="81430.92">20673 5518 4320 0,'36'-17'180'0,"16"-8"83"0,19-5 104 15,15-5 14 1,-3 3 8-16,-4 7 6 0,-2 4 10 16,-9 2 8-1,-12 4 9-15,-13 5-120 0,-12 4-257 16,-11 5-274-1,-13 2-348-15,-8 7-1064 16,-13 3 127 0,-13 8 113-16,-14 10 97 0</inkml:trace>
  <inkml:trace contextRef="#ctx0" brushRef="#br0" timeOffset="81526.07">20739 5902 5133 0,'15'4'299'0,"11"0"4"16,17-3 6-16,18-1 5 16,8-2 5-16,10-11 5 15,-2-1 6-15,-9 1-23 16,-12-3-225-16,-10 5-280 16,-5 1-561-16,-25 0-799 15,-8 6 115 1,-12-3 102-16,-16 6 91 0</inkml:trace>
  <inkml:trace contextRef="#ctx0" brushRef="#br0" timeOffset="82211.21">17974 7034 4767 0,'-17'0'233'15,"-4"-2"95"1,1 2 8-16,-3-4 4 15,14-2 8-15,6-5 5 32,8-9 7-32,11-6 7 0,11-4 7 0,12-1-100 15,19-1-166 1,15 2-105-16,10 1-3 0,8 2 0 16,4 8 0-16,-1 2 0 15,-3 5 0-15,-3 5 0 16,-3 4 0-16,3 2 0 15,3 3 0-15,3 0 0 16,3 2 0 0,4-4 0-1,4 0 0-15,-1 0 0 16,6-4 0-16,3-2 0 0,4-1 0 16,3-4 0-1,-2-1 0-15,0 0 0 0,-6-2 0 16,-7 1 0-16,-11-1 0 15,-6 1 0 1,-11 1 0 0,-9-3 0-16,-12 2 0 0,-7 1 0 0,-12 0 0 15,-6-2 0 1,-10 0 0-16,-5 2 0 16,-6 0 0-16,-5-2 0 15,-3 1-344-15,9 0-1503 16,-10-3 159-16,2-3 137 15,0-6 119-15</inkml:trace>
  <inkml:trace contextRef="#ctx0" brushRef="#br0" timeOffset="91047.98">19883 7503 4954 0,'1'-4'316'0,"2"-2"7"16,0-1 3-16,-1 0 8 15,-1 2 4-15,-1 1 8 16,1 1 4-16,-1 1 8 15,0 1 5 1,0 1-180-16,0 0-183 16,-2 1 0-16,-11 8 0 15,-5 9 0-15,-3 10 0 16,-8 12 0-16,7 11 0 16,6 5 0-1,10 2 0-15,6-1 0 0,12-3 0 16,8-7 0-16,6-7 0 15,6-9 0-15,3-7 0 16,1-9 0-16,-2-9 0 16,-2-5 0-16,-1-6 0 15,-1-5-355 1,17-8-552-16,-26-10-696 16,-3-12 123-16,-4-5 106 15</inkml:trace>
  <inkml:trace contextRef="#ctx0" brushRef="#br0" timeOffset="91409.64">19829 7485 4307 0,'0'-11'155'15,"0"-2"61"-15,5-4 50 16,5-3 76-16,12 1 44 15,8 4 10-15,6-1 7 16,9 0 9-16,-3 3 8 16,-5 3-141-16,-5 0-240 15,-7 5-208-15,-8 4-322 16,-10 0-1119-16,-4 1 122 16,-5 2 109-16,-5 1 96 15</inkml:trace>
  <inkml:trace contextRef="#ctx0" brushRef="#br0" timeOffset="91505.55">19766 7585 4699 0,'1'3'226'0,"7"4"72"16,16-5 42-1,11 2 8-15,12-2 4 0,10-2 9 16,-1-3 4-1,-8 2 9-15,-14 1-116 0,-8-2-291 16,-11 1-364-16,-9-32-1274 16,-5 25 132-16,-1 2 115 15,-6-4 101-15</inkml:trace>
  <inkml:trace contextRef="#ctx0" brushRef="#br0" timeOffset="93159.16">18726 8441 5023 0,'-4'0'317'15,"-1"0"6"1,0 0 4-16,-1 0 5 16,6 0 8-16,0 0 4 15,0 0 6-15,7 1 8 16,5 1 5-16,12-2-249 15,12 1-114 1,15-1 0-16,5 0 0 0,4-3 0 16,-4 2 0-16,-7-2 0 15,-12 1 0-15,-11-2 0 16,-8 4 0-16,-7-1-307 16,-8 1-108-1,-1 0-301-15,-13 1-840 16,-6 3 116-16,-10 1 102 15,-5 5 89-15</inkml:trace>
  <inkml:trace contextRef="#ctx0" brushRef="#br0" timeOffset="93531.81">18677 8613 3853 0,'-8'11'235'15,"2"0"139"-15,1 1 47 16,-1 2 10-16,17-7 10 0,12-4 9 15,10-2 11-15,10-1 12 16,14 0 10 0,3 0-173-1,2-3-100-15,-5 1-161 0,-6-4-49 16,-10 2 0-16,-9-2 0 16,-9 1-111-16,-9 1-233 15,-1-1-195-15,-4-6-1134 16,-6 0 133-16,-2-7 115 15,1-8 101-15</inkml:trace>
  <inkml:trace contextRef="#ctx0" brushRef="#br0" timeOffset="93959.41">18923 8255 4339 0,'0'-5'224'15,"0"-3"37"-15,8 1 105 16,10 0 18-16,11 3 9 31,11 4 8-31,8 7 7 16,2 8 11-16,-4 11 7 0,-4 9-173 0,-14 13-82 16,-12 7-39-1,-11 9-118-15,-12-2-14 0,-10-1 0 16,-8-4 0-1,-5-7 0-15,-10-6 0 16,-4-7-70-16,1-6-311 16,1-6-1438-16,0-8 155 15,3-4 133-15</inkml:trace>
  <inkml:trace contextRef="#ctx0" brushRef="#br0" timeOffset="94398.53">18345 9547 4857 0,'0'4'325'0,"0"-1"7"16,0 0 5-1,1 1 6 1,4-4 6-16,2 0 7 0,7-2 6 31,2-4 7-15,6-6 7-16,-2-7-191 0,-1-6-185 0,-3-13 0 0,-6-3 0 16,-4-12 0-16,-2-1 0 15,-2 1 0-15,-4 8 0 16,4 10 0-16,-2 11 0 15,0 11 0 1,0 11 0-16,0 9 0 0,0 15 0 16,0 13 0-1,0 12 0-15,0 6 0 16,1 2 0-16,2-5 0 16,2-8 0-16,1-5 0 15,5-8-268-15,3-10-169 16,35-9-1314-16,-32-6 145 15,-2-8 124-15</inkml:trace>
  <inkml:trace contextRef="#ctx0" brushRef="#br0" timeOffset="94901.72">18684 9354 4465 0,'3'-12'358'16,"2"1"7"-16,-3-3 8 15,3 0 7-15,2 8 7 16,1 6 8-16,0 7 8 16,2 6 8-16,1 6 10 15,-3 3-188-15,-1 5-233 16,-4 0 0 0,-2-4 0-16,1-3 0 0,-1-6 0 15,-1-5 0-15,0-4 0 16,2-3 0-1,-1-2 0-15,-1-7 0 16,4-6 0-16,4-7 0 16,2-5 0-16,8-6 0 15,3 0 0-15,2 2 0 16,1 7 0-16,-2 7 0 16,-3 7 0-16,-2 8 0 15,-2 8 0-15,-3 9 0 16,-3 5 0-16,-6 5 0 15,0 4 0-15,-3-2 0 16,0-2 0 0,0-5 0-16,0-6 0 15,0-6 0-15,0-6 0 16,0-4 0-16,2-4 0 16,2-6 0-16,9-10 0 15,4-10 0-15,9-12 0 16,9-4 0-16,4 4 0 15,-5 7 0 1,-2 9 0-16,-3 13 0 0,-9 15 0 16,-2 12 0-16,-7 6 0 15,-2 12 0 1,-6 10 0-16,-3 4 0 16,-6 0 0-16,-3 1 0 15,1-1-49-15,-5-9-335 16,57-3-1440-16,-48-12 156 15,5-11 134-15</inkml:trace>
  <inkml:trace contextRef="#ctx0" brushRef="#br0" timeOffset="98328.95">20169 8603 4674 0,'0'-6'174'31,"0"0"113"-31,0 0 54 0,1-1 7 0,-1 0 7 16,0 3 6-1,0 1 7 1,0 2 6-16,0-1 8 0,0 2-102 0,0-1-93 15,-1 4-127-15,-7 2-60 16,-3 6 0 0,-2 5 0-16,-6 11 0 0,0 6 0 15,2 7 0-15,1 6 0 16,3 3 0 0,5 0 0-16,5-3 0 15,1-5 0-15,4-3 0 16,6-5 0-16,8-2 0 0,3-4 0 15,9-3 0 1,3-6 0-16,4-5 0 16,3-4 0-16,2-4 0 15,0-5 0-15,0 0 0 16,-2-4 0-16,-7-1 0 16,-8-4-259-16,-6-4-219 15,-8-16-1263 1,-5 6 143-16,-2-4 123 0,-4-3 108 15</inkml:trace>
  <inkml:trace contextRef="#ctx0" brushRef="#br0" timeOffset="98783.18">20128 8626 3188 0,'-4'-4'199'0,"3"-3"48"16,-1-2 80-1,1 0 70-15,1-2 79 16,4 3 26-16,8-2 13 0,4 0 14 16,8-2 15-16,9 2-158 15,2-1-66-15,0 1-53 16,1 1-89-16,-5 0-79 16,-3 2-82-1,-8 1-17-15,-4 3 0 0,-7 0 0 16,-6 0 0-16,-2 3 0 15,-1 0-255 1,0-1-105-16,0 5-269 16,-1 0-978-16,-5 3 123 15,-6 0 107-15,-7 5 95 16</inkml:trace>
  <inkml:trace contextRef="#ctx0" brushRef="#br0" timeOffset="99172.93">20055 8820 4292 0,'1'3'265'0,"-1"-2"111"0,6 0 6 16,8-1 8-16,6 0 9 15,7-1 7-15,10 0 9 16,-1-2 9-16,2 1 9 15,-3-2-151-15,-1-2-155 16,-6 2-127-16,-1 0 0 16,-5 0-172-16,0-1-241 15,2-1-1370-15,2-1 150 16,6-3 128-16</inkml:trace>
  <inkml:trace contextRef="#ctx0" brushRef="#br0" timeOffset="99651.01">21344 8564 4642 0,'2'-4'339'16,"-2"-1"7"-16,1 0 5 15,1 0 7-15,-4 3 6 16,-1 6 9 0,-5 7 5-16,-8 9 8 15,-10 8 8-15,-10 16-134 16,-5 3-260-16,-1 4 0 15,-4 0 0-15,6-5 0 16,3-4 0-16,6-5 0 16,5-6 0-16,6-5 0 15,5-6 0-15,2-4 0 16,6-7-27-16,3 0-353 16,-1-7-1451-16,0-3 157 15,5-7 135 1,-2-9 118-16</inkml:trace>
  <inkml:trace contextRef="#ctx0" brushRef="#br0" timeOffset="100112.58">20998 8547 3686 0,'0'-6'196'0,"0"0"86"0,0-4 91 15,0 3 64 1,0 2 13-16,0 4 10 16,0 5 11-16,1 5 13 15,4 12 11-15,-1 10-156 16,6 6-68-16,6 9-98 15,4 3-102-15,-1-2-68 16,5 1-3-16,-1-5 0 16,0-1 0-1,-2-9 0-15,0-4 0 0,0-4 0 16,-5-8 0-16,-5-3 0 31,-4-4 0-31,-4-5 0 0,-3-4 0 16,0 1-230-16,-1-2-185 15,2-6-1352-15,-1-4 147 16,-1-9 127 0</inkml:trace>
  <inkml:trace contextRef="#ctx0" brushRef="#br0" timeOffset="100554.01">21155 8455 3069 0,'-1'-1'137'0,"1"-1"29"16,0 1 31-16,-2-3 29 15,2 2 22-15,0 1 24 16,0-1 36-16,0 2 32 16,0-1 27-16,0 1-78 15,0 0-47-15,0-1 22 16,0 2 17-1,0 5 6-15,0 10-19 16,0 10-20-16,0 12-35 16,2 12-28-16,-2 4-22 15,0 2-6-15,0-4-14 16,0-2-57-16,0-7-51 16,0-6-35-16,0-5 0 15,0-7 0 1,0-2 0-16,0-5 0 0,0-5 0 15,0-2 0-15,0-3 0 16,0-3 0 0,0-2 0-1,0 0 0-15,0-2-324 0,0-1-278 16,0-4-1090-16,-2-4 136 16,1-6 117-16</inkml:trace>
  <inkml:trace contextRef="#ctx0" brushRef="#br0" timeOffset="101074.53">20950 8774 4224 0,'0'-3'167'0,"0"3"29"16,9-4 52-16,7 4 31 16,11-3 12-16,11 3 9 15,9 0 7-15,3 3-3 31,-2-3-56-31,-5 1-253 0,-5 2-136 16,-3 0-245-16,-5-3-985 16,-6 1 92-1,2-1 81-15</inkml:trace>
  <inkml:trace contextRef="#ctx0" brushRef="#br0" timeOffset="101572.13">21741 8632 4226 0,'0'-3'178'15,"0"0"98"-15,0-1 67 16,0-1 45 0,0 2 9-16,-1 3 6 15,-5 3 10-15,-7 8 9 0,0 8 8 16,-5 11-109-1,-1 8-90-15,3 6-113 16,6 3-73-16,4-3-45 16,4-1 0-16,5-3 0 15,9-4 0-15,5-8 0 16,2-3 0-16,11-7 0 16,4-6 0-16,2-5 0 15,1-5 0 1,1-2 0-16,-4-1 0 15,-3-3-273-15,-5-1-127 0,-3-5-283 16,-10-6-895-16,-7-5 119 16,-3-3 104-1</inkml:trace>
  <inkml:trace contextRef="#ctx0" brushRef="#br0" timeOffset="102051.21">21713 8713 3684 0,'0'-13'157'0,"0"-1"17"15,3-8 22-15,7-6 13 16,10 3 12 0,7 4 29-16,8-1 35 15,6 3 40-15,0 5 40 16,-3-2-94-16,-3 7 13 15,-5 0-3 1,-7 1-19-16,-7 1-10 16,-5 3-8-16,-6 1-26 0,-4 1-98 15,-1 2-246-15,0 0-154 16,0 2-441-16,-7 3-814 16,-7 3 113-1,-6 4 100-15,-7 3 87 16</inkml:trace>
  <inkml:trace contextRef="#ctx0" brushRef="#br0" timeOffset="102132.14">21690 8782 4410 0,'11'1'197'16,"6"1"33"-16,11-2 19 15,10 1 13-15,0-1 2 16,7 0 7-1,-6-1-22-15,-4-1-87 16,-6 2-54-16,-9-2-215 16,-8-1-217-16,44-1-1032 0,-52 1 91 15,-2-4 79-15</inkml:trace>
  <inkml:trace contextRef="#ctx0" brushRef="#br0" timeOffset="103984.65">18178 10378 4318 0,'-6'0'198'0,"0"0"145"16,0 0 30-16,-1 0 8 16,4 0 9 15,3 0 6-31,0 0 9 0,0 0 9 0,0-1 8 15,10 1-98-15,10-2-127 0,14-1-167 16,13-1-30-16,12-3 0 16,3 1 0-1,-1 0 0-15,-5-2 0 16,-6 0 0-16,-9 1 0 16,-10 1 0-1,-12 2 0-15,-7 2 0 0,-7 0-12 16,-4 2-314-16,-1 0-190 15,15-2-1195-15,-24 2 139 16,-8 2 120-16,-6 0 104 16</inkml:trace>
  <inkml:trace contextRef="#ctx0" brushRef="#br0" timeOffset="104368.97">18030 10563 4536 0,'-6'8'231'16,"2"2"119"-16,1-1 7 15,12 2 8 1,21-4 5-16,19-5 8 16,16 0 8-16,17-2 7 15,1-4 8 1,1 0-115-16,-11-1-148 15,-6-3-138-15,-14 2 0 0,-10-1 0 0,-11 0 0 16,-9 3 0 0,-8 0-281-16,-6 1-237 15,-7-18-1207-15,-4 14 140 16,-6-6 122-16,-8-5 107 16</inkml:trace>
  <inkml:trace contextRef="#ctx0" brushRef="#br0" timeOffset="104828.66">18352 10146 5105 0,'2'-4'236'16,"9"-1"61"-16,15 4 4 15,16 1 6-15,10 9 4 16,13 10 6-16,0 12 4 15,-7 13 6-15,-14 11 4 16,-19 9-59-16,-15 4-206 16,-19 6-66-1,-17 1 0-15,-11-7 0 16,-6-3 0-16,-7-9 0 0,1-7 0 16,7-8-345-1,7-9-363-15,1-6-950 16,6-7 132-16,3-5 112 15,-1-1 101-15</inkml:trace>
  <inkml:trace contextRef="#ctx0" brushRef="#br0" timeOffset="105328.7">17844 11558 5132 0,'-1'4'303'0,"1"3"4"0,0-3 5 16,3 1 5-16,6-5 6 16,6-9 4-16,5-6 7 15,4-6 5-15,-2-11 6 16,-3-11-193-16,-6-11-152 15,-3-4 0 1,-6-1 0-16,-2 5 0 0,-2 10 0 16,0 11 0-1,0 13 0-15,-3 10 0 16,2 7 0-16,-1 15 0 16,1 9 0-16,2 13 0 15,6 7 0-15,8 10 0 16,-1 0 0-16,2-3 0 15,1-6-204-15,-2-5-190 16,13-10-401-16,-11-10-773 16,3-11 118-16,-1-6 103 15,5-12 90-15</inkml:trace>
  <inkml:trace contextRef="#ctx0" brushRef="#br0" timeOffset="105774.33">18291 11268 5457 0,'0'-6'286'0,"2"2"3"16,1 0 6-16,1 3 3 15,8 8 6-15,-4 11 3 16,0 5 6 0,-1 4 5-16,1 4 6 0,-6-2-324 15,-1-6 0-15,1-4 0 16,-2-6 0-16,0-6 0 31,0-6 0-31,1-1 0 0,2-8 0 16,2-8 0-16,3-8 0 15,5-6 0-15,2-3 0 16,5 2 0-16,0 4 0 16,-4 9 0-16,0 4 0 15,-2 9 0-15,-1 5 0 16,0 6 0-1,-1 10 0-15,-2 7 0 16,-3 7 0-16,-4 4 0 16,-2 1 0-16,-1-3 0 15,2-5 0-15,-4-7 0 16,2-7 0-16,2-5 0 16,-2-3 0-16,0-5 0 15,1-8 0-15,2-7 0 16,5-10 0-16,6-10 0 15,5-8 0-15,8-3 0 16,4 5 0 0,-1 6 0-16,-4 11 0 0,-3 12 0 15,-7 7 0-15,-3 12 0 16,-5 11 0 0,0 10 0-16,-5 5 0 15,-3 8 0-15,-2 0 0 16,-4-4 0-16,1-3 0 15,-3-7 0-15,-2-4 0 16,0-9-173-16,3-1-224 31,1-9-1390-31,0-2 151 0,2-7 128 0,3-7 114 16</inkml:trace>
  <inkml:trace contextRef="#ctx0" brushRef="#br0" timeOffset="107407.66">20196 9517 3130 0,'-3'0'170'0,"0"-1"35"15,-1-2 35-15,0 0 45 16,0 0 72 15,1-1 94-31,0-2 55 0,1 4 15 0,1 0 13 16,1 0-133-16,0 0-49 15,0 0-35 1,1 2-37-16,7-2-45 31,7-1-81-31,9-1-101 0,9 3-53 0,3-5 0 0,-2 3 0 16,-3-1 0-16,-11 1 0 15,-6 0 0-15,-5 0 0 16,-6 2 0-16,-3 1 0 16,2 0 0-1,-2 0 0-15,-8 0 0 16,-8 0 0-16,-10 0 0 16,-7 0 0-16,-9 0 0 15,3 4 0-15,6-3 0 16,6 3 0-16,8-2 0 15,9 0 0-15,4-1 0 16,4-1 0-16,2 0 0 31,0 0 0-31,6 0 0 0,6 0 0 16,10 0 0-16,6 0 0 16,7 0 0-16,0 0 0 15,-8 0 0-15,-7 0 0 16,-9 0 0-16,-8-1 0 15,-11 1 0-15,-8-3 0 32,-5 0 0-32,-7 0 0 0,-2-1 0 0,4 4-290 15,10-3-352-15,5 3-1048 16,6 0 135-16,8-1 117 16</inkml:trace>
  <inkml:trace contextRef="#ctx0" brushRef="#br0" timeOffset="109602.58">19980 10399 4997 0,'0'-5'316'0,"0"-3"4"16,0 0 6 0,0 1 5-16,0 4 7 0,-2 2 5 15,-5 3 6-15,-7 7 6 16,-6 8 8 0,-5 8-210-16,-6 13-153 15,-3 8 0-15,9 9 0 16,1 2 0-16,7 1 0 15,9-4 0-15,7-5 0 16,11-5 0-16,10-7 0 16,7-5 0-1,8-8 0-15,7-5 0 0,1-9 0 16,-1-2 0-16,0-5 0 16,-2-3 0-1,-5-3-44-15,-2-2-288 16,-7-6-192-16,-7-10-1174 15,-6-10 136-15,-7-6 119 16,-5-6 103-16</inkml:trace>
  <inkml:trace contextRef="#ctx0" brushRef="#br0" timeOffset="110091.12">19929 10510 3511 0,'-4'-10'164'16,"1"-3"47"-16,0-3 51 16,1-6 63-16,11 2 49 15,7 0 44-15,4 0 34 16,8 0 22-16,5 1 19 0,0 2-121 16,-1 4-59-16,-2 1-82 15,-5 3-208-15,-4 1-196 16,-4 4-201-16,-3 2-1267 15,-8 2 127-15,-2 0 113 16,-3 0 97-16</inkml:trace>
  <inkml:trace contextRef="#ctx0" brushRef="#br0" timeOffset="110184.09">19870 10555 4368 0,'-3'8'281'15,"-1"0"87"-15,2-2 8 16,2 0 6-16,10 1 8 16,11-10 9-16,7 6 8 15,7-3 7-15,7-3 10 16,1 1-141 0,-2-2-442-16,1 0-241 15,14-2-500-15,-20-1-626 0,0 2 113 16,-3-2 97-1</inkml:trace>
  <inkml:trace contextRef="#ctx0" brushRef="#br0" timeOffset="110668.16">20478 10750 4698 0,'0'0'337'16,"0"0"8"-16,6-1 4 15,8 1 9-15,9 0 4 16,11 0 9-16,10 0 6 31,4-3 8-31,1 0 7 0,-4-3-175 0,-2-1-217 16,-5-1 0-16,-7-1 0 15,-3 3 0-15,-8-4-118 16,-5 4-235 0,-5 1-279-16,-5-3-1012 15,-3 2 127-15,-4 1 113 16,-6-7 99-16</inkml:trace>
  <inkml:trace contextRef="#ctx0" brushRef="#br0" timeOffset="110754.08">20731 10462 4552 0,'0'-1'217'16,"0"-1"132"0,0 2 8-16,0 3 5 0,0 8 9 15,0 11 6-15,1 9 8 16,-1 14 6-16,0 4 10 16,0 5-126-1,2 1-121-15,-1-3-154 0,2-3 0 16,-2-4 0-16,3-10 0 15,-1-4-223-15,0-7-192 16,5-7-1353-16,2-8 146 16,1-5 128-16,1-8 111 15</inkml:trace>
  <inkml:trace contextRef="#ctx0" brushRef="#br0" timeOffset="111262.66">21363 10407 5562 0,'0'-6'268'0,"0"2"3"15,0-2 5 1,0 4 4-16,-3 4 3 16,-4 11 5-16,-2 5 5 15,-4 11 3-15,-1 7 4 16,1 6-226-16,3 0-74 16,4 1 0-16,3 1 0 15,5-3 0-15,4-4 0 16,8-4 0-1,3-8 0-15,11-5 0 0,4-7 0 16,8-4 0-16,-1-5 0 16,0-5 0-1,-1-3 0-15,-3-6-162 16,-3-2-173-16,-6-6-182 16,-1-12-1151-16,-9 5 132 15,-9-6 114-15,-3 0 102 16</inkml:trace>
  <inkml:trace contextRef="#ctx0" brushRef="#br0" timeOffset="111771.29">21346 10442 4462 0,'-5'-14'265'15,"1"-4"95"-15,1-3 6 16,3-6 9-16,15 6 5 15,9 2 9 1,9 1 7 0,7 3 9-16,6 1 8 0,-4 2-140 0,-1 3-166 15,-8 0-107-15,-5 4 0 16,-9 0 0-16,-6 2 0 16,-9 0-49-16,-1 1-296 15,-3 2-257-15,0 2-1071 16,-3 2 133-16,-5 3 115 15,-4 4 101 1</inkml:trace>
  <inkml:trace contextRef="#ctx0" brushRef="#br0" timeOffset="111866.2">21294 10556 4920 0,'0'4'323'0,"0"0"5"16,5 3 6-1,14-3 5 1,15-4 7-16,12 2 5 0,10-4 8 0,1 2 5 16,-7 0 9-16,-9-3-219 15,-14 2-154-15,-10 1-69 16,-10-3-273 0,-4 2-200-16,-3-27-1142 31,-5 22 135-31,-4-2 116 0,-4-2 102 0</inkml:trace>
  <inkml:trace contextRef="#ctx0" brushRef="#br0" timeOffset="113160.97">22719 10281 5679 0,'-27'15'262'0,"-15"11"3"15,-13 10 4-15,-13 10 3 31,6 4 4-15,7 1 5-16,5-1 3 0,9-5 6 0,8-4-160 16,7-8-465-1,10-8-323-15,3-11-966 0,7-10 124 16,2-9 111-16,5-12 96 16</inkml:trace>
  <inkml:trace contextRef="#ctx0" brushRef="#br0" timeOffset="113612.63">22246 10323 4796 0,'4'-4'264'0,"6"3"61"16,3 3 6-16,7 9 7 16,7 9 5-16,2 12 6 15,2 6 7 1,0 5 6-16,-2-3 7 0,-4-2-80 15,-3-3-220-15,-2-8-69 16,-8-4 0-16,-5-5-198 16,-2-8-179-16,1-3-286 15,-6-5-946-15,0-8 124 16,-3-13 107-16,-4-10 95 16</inkml:trace>
  <inkml:trace contextRef="#ctx0" brushRef="#br0" timeOffset="113706.64">22465 10190 4369 0,'0'-7'135'15,"0"1"121"-15,0 2 112 16,0 3 5-16,0 10 9 16,0 14 6-16,0 12 10 15,3 8 6-15,-2 10 10 31,1 3-101-31,2 0-48 0,0-3-139 0,1-2-126 16,-2-5 0 0,-2-4 0-16,-2-9-96 15,-4-4-280-15,19-4-539 16,-29-14-654 0,-5-5 117-16,-8-9 103 0,2-9 92 15</inkml:trace>
  <inkml:trace contextRef="#ctx0" brushRef="#br0" timeOffset="114277.19">22162 10497 4747 0,'10'-7'136'16,"10"-5"58"-16,10-1 40 16,12 1 12-16,9 4 5 15,1 2-71 1,4 4-123-16,-1 1-149 15,1-2-1258-15,-4 0 89 16,0-1 79-16,-1-5 71 16</inkml:trace>
  <inkml:trace contextRef="#ctx0" brushRef="#br0" timeOffset="114398.08">23275 10263 4595 0,'4'-8'330'0,"-2"-1"20"16,1 0 7-16,-2-2 5 16,-1 6 8-16,0 2 7 15,0 3 8-15,-3 1 6 16,-1 7 9-16,-6 7-143 15,-3 10-240-15,-3 11-17 16,-1 7 0-16,4 4 0 16,3-1 0-1,5-1 0 1,7-3 0-16,7-4 0 0,8-2 0 0,7-7 0 16,6-3 0-1,10-4 0-15,3-9 0 16,3-6 0-16,-4-3-210 15,0-4-183-15,6-6-488 16,-20-6-663-16,-7-9 114 16,-8-10 101-16,-5-9 88 15</inkml:trace>
  <inkml:trace contextRef="#ctx0" brushRef="#br0" timeOffset="114919.12">23248 10289 4275 0,'0'-12'161'0,"0"-4"62"16,7-3 47-16,13-4 62 15,15 3 41 1,10 1 24-16,12 3 8 0,1-1 8 16,-3 2 10-1,-6 3-129-15,-10 2-69 0,-13 3-218 16,-10 1-216-16,-10 4-276 15,-6-60-1164 1,-6 60 130-16,-7 2 113 0,-9 8 98 16</inkml:trace>
  <inkml:trace contextRef="#ctx0" brushRef="#br0" timeOffset="115010.03">23256 10385 5366 0,'0'1'288'16,"9"0"5"-16,11 1 4 0,12-2 6 16,10 1 3-16,10-4-239 0,-2 2-113 15,-2 0-211-15,-8-30-1264 16,-6 24 111-16,-14 1 97 16,-7-2 88-16</inkml:trace>
  <inkml:trace contextRef="#ctx0" brushRef="#br0" timeOffset="117209.81">19988 11271 4149 0,'0'0'133'0,"0"0"31"16,-1 0 60-16,1-2 72 16,-2 2 75-16,2 0 30 15,-1-1 9-15,-1 1 9 16,0-1 9-16,-1-1-97 15,-3-1-45-15,0 3-31 16,1 0-67-16,0 0-80 16,2 0-80-16,2 0-28 15,1 0 0 1,0-2 0-16,6 2 0 16,5-2 0-16,11 2 0 15,4 0 0-15,7-3 0 16,-1 2 0-16,-8 0 0 15,-8-1 0 1,-6 1 0-16,-7 1 0 16,-7 0 0-16,-10-1 0 0,-9 1 0 15,-9 0 0-15,-7 0 0 16,-2 0 0-16,3 1 0 16,7 0 0-16,6 2 0 15,9-2 0 1,11 2 0-16,2-1 0 15,9-2 0-15,9 0 0 16,4 0 0-16,6 0 0 16,5 0 0-16,0 0 0 15,-4 0 0-15,-3 0 0 16,-7 0 0-16,-3 0 0 16,-7 0 0-16,-3 0 0 15,-2 0 0 1,-1 0 0-16,-5 0 0 0,-11 0 0 15,-3 0 0 1,-7 0 0-16,-4 0 0 16,-1 0 0-16,8 0 0 15,6 0 0-15,7 0 0 16,5 0 0-16,4 0 0 16,5 0-216-16,5 0-228 15,7-21-1318-15,-3 19 146 16,1-2 126-1,-1-2 111-15</inkml:trace>
  <inkml:trace contextRef="#ctx0" brushRef="#br0" timeOffset="118268.01">17928 12626 5354 0,'0'0'281'0,"0"-1"3"15,4-3 5-15,12-3 5 0,14 0 3 16,16-5 5 0,17-1 5-16,8 0 5 15,2-1 5 1,-5 0-163-16,-8 1-154 0,-8 1 0 0,-8 0 0 15,-9 3 0 1,-7 1-17-16,-6 3-289 16,-9 4-214-16,-6-7-1194 15,-8 7 139-15,-14 1 120 16</inkml:trace>
  <inkml:trace contextRef="#ctx0" brushRef="#br0" timeOffset="118729.09">17984 12754 4681 0,'-3'12'278'0,"2"-2"61"15,-1 3 6 1,9-1 6-16,16-5 8 0,15-6 5 16,15-1 7-1,14-1 9-15,7-3 5 16,2-5-115-16,-7 1-202 15,-7-3-68-15,-7 1 0 16,-13 1 0 0,-10-1 0-16,-7 2 0 0,-8 0-329 15,-7 0-273-15,-6-6-1088 16,-4-1 135-16,-4-4 117 31,-5-4 104-31</inkml:trace>
  <inkml:trace contextRef="#ctx0" brushRef="#br0" timeOffset="119258.18">18306 12335 4139 0,'0'-6'152'16,"0"-2"94"-16,6-2 79 15,8-1 69-15,11 2 7 16,11 0 9-16,7 5 9 15,8 2 8-15,-2 6 10 0,-6 10-101 16,-8 11-67 0,-8 11-106-1,-11 10-90-15,-9 10-73 0,-13 1 0 16,-6 4 0-16,-9-5 0 16,-8-1 0-16,-9-6 0 15,-7-3 0-15,-6-7 0 16,0-4-270-16,1-5-174 15,33-4-1304-15,-25-6 145 16,7-1 123-16,-1-2 110 16</inkml:trace>
  <inkml:trace contextRef="#ctx0" brushRef="#br0" timeOffset="119801.33">17786 13585 5246 0,'0'0'301'16,"0"0"4"-16,0 0 5 15,0 0 5-15,4-2 5 16,7-2 5-16,0-6 6 16,9-4 6-16,2-7 4 15,0-10-281 1,-4-7-60-16,0-10 0 0,-7-9 0 15,-3-5 0 1,-5 1 0-16,-2 6 0 0,-1 13 0 16,0 15 0-1,-1 14 0-15,-2 10 0 16,0 14 0-16,0 12 0 0,0 9 0 16,1 8 0-1,5 7 0-15,3-2 0 16,1-3 0-16,3-3-190 15,2-7-199-15,14-7-438 16,-11-8-737-16,2-10 116 16,0-7 103-16,-1-7 91 15</inkml:trace>
  <inkml:trace contextRef="#ctx0" brushRef="#br0" timeOffset="120321.9">18143 13327 5182 0,'1'-4'303'0,"4"2"4"0,2-1 6 16,3 3 4-16,-1 9 6 15,3 5 5-15,0 5 5 16,-2 3 7 0,0 4 5-16,-4-3-245 15,-2-4-100-15,-1-4 0 16,-1-5 0-1,-1-4 0-15,-1-5 0 0,2-3 0 0,-1-6 0 16,5-7 0-16,4-9 0 16,5-8 0-1,5 0 0-15,1 0 0 16,-2 7 0-16,0 6 0 16,-6 9 0-16,0 8 0 15,-2 4 0 1,1 9 0-16,-2 7 0 0,-1 5 0 15,-2 8 0 1,-4 1 0-16,0 1 0 16,-3-3 0-16,1-5 0 0,-1-4 0 15,0-7 0 1,0-5 0-16,0-5 0 16,3-7 0-16,-3-6 0 15,4-9 0-15,5-9 0 16,7-7 0-16,7-8 0 15,5 5 0-15,0 3 0 16,-2 9 0-16,-1 7 0 16,-6 13 0-16,-1 6 0 15,-3 11 0-15,1 11 0 16,-6 8 0-16,-3 10 0 16,-3 6 0-1,-2 1 0-15,-2-3 0 0,-2-4 0 16,-3-10 0-16,3-6-132 15,1-7-329 1,-2-72-1319-16,3 52 149 31,3-10 128-31,7-13 112 0</inkml:trace>
  <inkml:trace contextRef="#ctx0" brushRef="#br0" timeOffset="120989.16">19881 12795 6233 0,'5'-4'208'0,"-2"-1"2"16,0 1 3-16,1 0 2 15,0 5 3-15,-1 10 1 16,2 7 4-1,0 9 1-15,-1 9 4 0,-2 7-228 0,1 1 0 0,1-2 0 16,1-5 0-16,-1-2 0 16,3-7 0-1,-3-7 0-15,-2-6 0 0,-1-5 0 16,-1-6 0 0,0-3-80-16,0-3-478 15,-3-8-1210-15,0-11 146 16,-1-7 128-16,2-10 111 15</inkml:trace>
  <inkml:trace contextRef="#ctx0" brushRef="#br0" timeOffset="121415.76">19775 12613 4948 0,'26'-13'53'0,"8"-5"31"0,10-5 58 16,11-5 46-16,-9 1 24 16,-9-2 52-16,-6 0 42 15,-10-3 17-15,-9 0 6 16,-8 0-17-16,-4 0-32 15,-6 2-32-15,-5 7-63 16,-11 8-50-16,-4 8-23 16,-7 7-56-1,0 8-42-15,1 10-14 16,6 8-125-16,9 6-222 16,11 9-327-16,9 3-959 15,10-3 127-15,14-1 111 16,11-5 98-16</inkml:trace>
  <inkml:trace contextRef="#ctx0" brushRef="#br0" timeOffset="121970.54">20482 12664 6139 0,'0'-9'218'0,"0"-3"3"16,2-4 0-16,-2 0 5 15,-5 5 2 1,-2 6 1-16,-9 2 4 0,-4 6 4 16,-8 9 2-1,0 8-239-15,-1 7 0 0,3 8 0 16,4 6 0 0,8 1 0-16,4-2 0 0,7-6 0 15,3-5 0 1,10-10 0-16,4-10 0 15,9-5 0-15,8-8 0 16,6-7 0-16,-1-10 0 16,-4-11 0-16,-1-9 0 15,-8-11 0-15,-2-7 0 16,-8-5 0-16,-5-8 0 16,-4-4 0-16,-3-4 0 15,-6 4 0-15,-4 7 0 16,2 13 0-16,-2 16 0 15,-3 19 0 1,4 21 0-16,6 21 0 16,2 22 0-16,9 19 0 15,10 16 0-15,5 8 0 16,6-1 0-16,1-6 0 16,-8-7 0-16,-1-13 0 15,-5-6 0 1,-6-11 0-16,1-8-407 0,4-30-1424 15,0 8 157-15,6-10 135 16,3-8 118-16</inkml:trace>
  <inkml:trace contextRef="#ctx0" brushRef="#br0" timeOffset="122561.99">21369 12708 6548 0,'-2'-1'176'0,"1"1"2"15,-1 0 0-15,11-2 3 16,19 5 2-16,11-2 0 16,18-1 3-16,14 2 2 15,6-2 2-15,-9 0-190 32,-6-2 0-32,-13 1 0 0,-12-2 0 15,-12 2 0-15,-12-3-292 16,-7-1-267-16,-5 0-1152 15,-7-3 138 1,-5-5 120-16,-5-1 106 0</inkml:trace>
  <inkml:trace contextRef="#ctx0" brushRef="#br0" timeOffset="123192.85">21633 12457 5000 0,'-1'-8'324'16,"1"0"5"-1,0 0 5-15,0 6 7 16,5 14 5-16,6 17 7 16,2 16 6-16,4 13 8 15,-2 11 6-15,-3 5-308 16,-6-2-65-16,-4-7 0 15,-2-5 0-15,-2-9 0 16,-1-12 0-16,3-7-354 16,-1-9-1491-16,-1-10 159 15,5-7 136-15</inkml:trace>
  <inkml:trace contextRef="#ctx0" brushRef="#br0" timeOffset="123757.96">22666 12381 8191 0,'0'-6'0'0,"0"0"0"16,0 4 0-16,0 4 0 15,0 12 0 1,-2 14 0-16,1 10 0 0,-1 10 0 16,2 6 0-16,0 2 0 15,5-4 0-15,3-3 0 16,5-5 0-1,6-9 0-15,10-9 0 16,4-8 0-16,5-10 0 16,1-7 0-1,1-8 0-15,1-6 0 0,0-6-295 16,-4-6-145-16,2-6-320 16,-16-3-782-16,-12-2 114 15,-9 0 100 1</inkml:trace>
  <inkml:trace contextRef="#ctx0" brushRef="#br0" timeOffset="123861.86">22777 12411 4422 0,'0'-16'237'16,"0"-4"125"-16,4-5 8 15,8-6 6-15,8 4 8 47,9 3 7-47,7 0 8 0,6 4 9 0,1 1 8 0,-2 3-136 0,-5 0-134 16,-7 7-231-16,-8 3-187 15,-9 2-103-15,-6 3-213 16,-5-38-999 0,-2 41 120-16,-7 1 105 15,-6 5 93-15</inkml:trace>
  <inkml:trace contextRef="#ctx0" brushRef="#br0" timeOffset="123943.78">22702 12462 4972 0,'-2'7'322'32,"2"5"5"-32,0-3 6 0,8 2 6 15,12-3 5-15,10-5 7 16,12-2 7-1,11-1 5-15,2 0 7 0,-5 0-258 0,-6-1-112 16,-6 0-340 0,4-1-1509-16,-13-3 160 15,0-4 137 1,-1-4 119-16</inkml:trace>
  <inkml:trace contextRef="#ctx0" brushRef="#br0" timeOffset="124532.4">24140 12307 8191 0,'-6'4'0'0,"-9"11"0"16,-13 7 0-16,-8 8 0 16,-9 3 0-1,-8 6 0-15,2-2 0 16,6-3-14-16,4-4-297 16,9-5-213-16,7-38-1188 0,4 18 138 15,5-8 120-15</inkml:trace>
  <inkml:trace contextRef="#ctx0" brushRef="#br0" timeOffset="124650.53">23723 12352 4795 0,'14'0'327'0,"4"7"6"16,8 6 6-1,7 9 8-15,-1 6 4 0,-1 7 6 16,3-1 9-16,-4 0 5 15,0-5 7-15,-2-4-151 16,-4-6-512-16,-4-4-177 16,-7-10-1278-16,-5-2 144 15,-3-6 122-15</inkml:trace>
  <inkml:trace contextRef="#ctx0" brushRef="#br0" timeOffset="124749.44">23932 12173 5384 0,'0'3'279'15,"2"8"3"-15,1 11 5 16,3 13 5-16,2 9 3 16,2 12 5-16,3 3 5 31,0-4 5-31,-4-2 4 15,-5-7-171-15,-2-5-143 0,-7-6-265 0,-6-5-229 16,-12-28-1243 0,-11 14 143-16,-11-7 124 15</inkml:trace>
  <inkml:trace contextRef="#ctx0" brushRef="#br0" timeOffset="125384.06">23546 12615 5367 0,'9'-14'288'0,"9"0"3"15,14-5 6-15,14-3 4 16,14 6 4-16,17 3 6 16,7 1 5-16,-2 2 5 15,-3 2 4-15,-5 0-372 16,-11 4-359-16,-6-2-1393 16,-8 2 151-16,-2-3 131 15,-3 0 115-15</inkml:trace>
  <inkml:trace contextRef="#ctx0" brushRef="#br0" timeOffset="125501.95">24958 12288 5550 0,'7'-11'276'16,"-2"-3"5"-16,-1 2 3 0,-2-2 5 15,0 9 4-15,-5 4 4 16,-5 7 5-16,-3 10 5 16,-3 8 5-1,-8 12-312-15,-2 9 0 0,5 5 0 16,1-1 0-16,8 1 0 16,7-3 0-1,6-5 0-15,9-2 0 16,9-7 0-16,8-2 0 15,10-8 0-15,6-9 0 16,1-5 0-16,0-6 0 16,-2-5-296-16,-7-6-191 15,-6-17-1243-15,-7 5 141 16,-11-9 123 0</inkml:trace>
  <inkml:trace contextRef="#ctx0" brushRef="#br0" timeOffset="125594.86">24922 12376 5114 0,'0'-12'315'15,"0"-8"6"1,5-5 6 0,15-5 6-1,11 3 4-15,12 1 7 0,15-1 6 0,3 0 6 0,2 7 6 16,-9 1-330-1,-12 1-32-15,-12 7 0 0,-10 5-269 16,-14 3-160-16,-5 5-352 16,-10 5-764-1,-14 10 114-15,-14 3 101 0,-6 14 88 16</inkml:trace>
  <inkml:trace contextRef="#ctx0" brushRef="#br0" timeOffset="126130.2">24936 12437 4511 0,'-2'10'364'15,"2"0"6"1,6 1 8-16,16-1 7 0,15-6 9 16,14-4 7-16,8-1 8 15,2-4 11 1,-6 2-47-16,-12 1-552 0,-12-3-286 16,-10 1-1252-16,-14 0 139 15,-5 0 121 1,-9 3 106-16</inkml:trace>
  <inkml:trace contextRef="#ctx0" brushRef="#br0" timeOffset="128610.3">22803 13176 3880 0,'-7'0'177'16,"-3"0"95"-16,-8 0 116 15,-1 0 32 1,1 0 9-16,3 0 10 15,4 0 10-15,5 0 9 16,3 0 13-16,3 0-124 16,0 0-75-1,0 0-111-15,7 0-133 0,8 0-28 16,7 0 0-16,8-1 0 16,7-1 0-16,1 1 0 15,-4-2 0 1,-5 2 0-16,-7-2 0 0,-8 1 0 15,-8 2 0 1,-3-1 0 0,-6 1 0-16,-7 0 0 0,-10 0 0 15,-6 0 0-15,-7 1 0 16,0 1 0 0,5 1 0-16,11-2 0 15,7 1 0-15,8-1 0 0,17-1 0 16,10 0 0-1,12 0 0-15,8-1 0 16,6-1 0-16,-6 1 0 0,-6-2 0 16,-14 0 0-1,-11 0 0-15,-8 2 0 16,-6 0 0-16,-10 1 0 16,-4-2 0-16,-4 2 0 15,-2-1 0-15,1 1 0 16,3 0-268-16,6 0-295 15,4 0-1154 1,1 0 139-16,3-1 121 0</inkml:trace>
  <inkml:trace contextRef="#ctx0" brushRef="#br0" timeOffset="130036.23">18072 14518 4672 0,'-7'0'219'16,"0"-1"119"-16,2 1 7 16,1 0 6-16,10 0 5 15,11 0 8-15,15 0 7 32,16 0 6-17,15 0 9-15,11 0-110 0,-2-2-140 0,-6 0-136 0,-11-2 0 16,-13 2 0-16,-14-1 0 15,-10 1 0 1,-9 0-154-16,-8 2-189 16,-2 0-204-16,-8-14-1113 15,-8 18 131-15,-3 0 113 16,-9 1 101-16</inkml:trace>
  <inkml:trace contextRef="#ctx0" brushRef="#br0" timeOffset="130522.83">17866 14758 4506 0,'0'4'201'16,"0"1"150"-16,8 1 9 0,15 0 5 16,15-2 7-1,17-4 8 1,21 0 8-16,8 0 6 0,3 0 9 15,-1-2-109-15,-6 0-117 16,-15-1-177-16,-13-1 0 16,-11-2 0-16,-9 3 0 15,-13 1-227-15,-5-1-140 16,-6-1-195-16,-7-20-1068 16,-2 17 125-16,-8-4 112 15,-2-2 96 1</inkml:trace>
  <inkml:trace contextRef="#ctx0" brushRef="#br0" timeOffset="130648.71">18226 14375 4482 0,'8'-13'103'15,"10"1"108"17,14-4 141-32,15 3 6 0,10 8 7 0,11 10 7 15,0 14 7-15,-7 14 7 16,-9 9 9-16,-18 14-56 16,-16 7-53-16,-14 3-123 31,-14 1-163-31,-16-3 0 0,-10 0 0 0,-5-7 0 15,-8-5 0-15,0-7-349 16,48-8-612-16,-41-4-629 16,2-8 122-1,5-3 104-15,5-4 94 0</inkml:trace>
  <inkml:trace contextRef="#ctx0" brushRef="#br0" timeOffset="131258.87">17867 15726 6902 0,'0'4'139'15,"0"0"1"-15,1-2 1 16,7 0 1-1,5-6 1-15,3-11 1 16,4-10 1-16,0-8 2 16,-4-16 1-16,0-9-148 15,-6-7 0-15,-3-2 0 16,-2 7 0 0,-4 11 0-16,1 13 0 0,-4 15 0 15,1 12 0-15,-1 15 0 16,2 10 0-16,-1 13 0 15,2 10 0 1,6 7 0-16,5 5 0 0,1-2 0 16,3-3 0-16,1-8 0 15,-3-7-204 1,1-11-278-16,4-66-1274 16,1 41 146-16,0-8 125 15,6-8 110-15</inkml:trace>
  <inkml:trace contextRef="#ctx0" brushRef="#br0" timeOffset="131841.42">18320 15376 5402 0,'2'-3'290'16,"1"2"5"-16,1-1 5 16,2 5 4-1,4 7 4-15,0 9 6 16,0 5 6-16,2 3 3 15,-5 0 7-15,-1-5-325 16,-2-6-5-16,-2-3 0 16,-1-7 0-16,-1-3 0 15,2-3 0-15,-2-5 0 16,4-7 0-16,1-6 0 16,7-4 0-16,4-7 0 15,3 6 0 1,1 1 0-16,0 7 0 0,-1 4 0 15,0 8 0 1,-3 2 0-16,-1 8 0 16,-1 8 0-16,-3 6 0 15,-4 5 0-15,-2 6 0 16,-4-1 0-16,-1-5 0 16,0-2 0-16,0-6 0 15,0-7 0-15,0-7 0 16,0-3 0-16,0-4 0 15,0-9 0-15,4-8 0 16,8-6 0-16,5-6 0 16,8-4 0-1,4 4 0 1,1 7 0-16,-4 7 0 0,-4 8 0 16,-1 8 0-16,-2 6 0 15,-1 9 0-15,-3 7 0 16,-3 9 0-16,-8 5 0 15,-1 0 0-15,-3 1 0 16,-4-4 0-16,-2-5-220 16,3-1-325-16,-1-8-1190 15,1-11 142 1,3-8 124-16</inkml:trace>
  <inkml:trace contextRef="#ctx0" brushRef="#br0" timeOffset="132457.32">20084 14953 8191 0,'1'-4'0'15,"1"0"0"-15,-1 3 0 16,1 1 0-16,1 11 0 16,-2 13 0-16,4 10 0 15,-3 7 0-15,2 3 0 16,-1-2 0-16,0-6 0 16,-1-4 0-16,-1-7 0 15,1-6 0 1,-2-6 0-16,0-6-114 15,-2-3-466-15,-5-4-1173 16,-4-4 145-16,-4-10 125 16,-5-7 109-16</inkml:trace>
  <inkml:trace contextRef="#ctx0" brushRef="#br0" timeOffset="132587.19">19960 14852 5163 0,'25'-18'51'0,"12"-5"67"47,7-9 47-47,6-7 11 0,-13 3 21 15,-8 0 61-15,-10 1 42 0,-14 0 4 16,-5 4 5 0,-13 1-25-1,-7 8-23-15,-10 2-73 0,-6 10-49 0,-6 6-12 0,0 4-19 16,3 8-164-16,10 7-257 16,13 8-217-16,11-79-1157 15,16 87 135-15,14 1 117 16,16-4 102-16</inkml:trace>
  <inkml:trace contextRef="#ctx0" brushRef="#br0" timeOffset="133188.75">20552 14877 5871 0,'-2'-8'245'15,"-1"0"2"-15,-1-5 4 0,-5-2 3 16,2 5 4-1,-10 5 2-15,-3 5 5 16,-4 8 2-16,0 10 6 16,1 13-273-16,1 7 0 15,8 10 0 1,5 3 0-16,3-3 0 0,5-6 0 16,1-10 0-1,7-7 0-15,4-11 0 16,8-7 0-16,6-6-10 0,5-10-87 15,2-7-51 1,1-9-40-16,-4-12-23 0,-4-17 6 16,-4-10-6-1,-5-10 1-15,-9-6 15 16,-4-5 41-16,-4 2 102 16,-8 6 141-16,-4 13 51 15,0 10 37-15,-3 18 27 16,-1 24 0-16,5 14 9 15,8 28 4-15,4 17-12 16,9 24-38-16,11 15-102 16,6 10-65-1,0-2 0-15,4-6 0 32,-5-14 0-32,-2-11 0 0,-2-14-286 0,4-12-1578 15,1-13 162-15,3-14 140 16</inkml:trace>
  <inkml:trace contextRef="#ctx0" brushRef="#br0" timeOffset="133789.41">21206 14997 8191 0,'0'0'0'15,"4"0"0"-15,11-2 0 16,13 2 0-16,17 0 0 16,16-3 0-1,7 1 0 1,1-2 0-16,-5-2 0 0,-11-1 0 15,-15-2 0-15,-11 0 0 0,-12 2-318 16,-6-1-275-16,-7-2-1102 16,-4 3 136-1,-6-1 118-15,-1-2 103 16</inkml:trace>
  <inkml:trace contextRef="#ctx0" brushRef="#br0" timeOffset="133901.31">21428 14673 6923 0,'0'-1'137'47,"3"4"1"-47,3 7 0 0,4 14 2 0,6 14 1 0,1 13 0 16,-1 13 2-16,-4 1 1 15,-4 0 2-15,-6-3-146 16,-2-8 0-16,-2-6 0 16,-5-8 0-16,1-8-329 15,0 15-1523-15,1-33 160 16,2-8 138-16</inkml:trace>
  <inkml:trace contextRef="#ctx0" brushRef="#br0" timeOffset="134538.76">22279 14844 8191 0,'1'-1'0'15,"2"-1"0"1,0 8 0-16,0 6 0 15,-2 9 0-15,1 10 0 16,-1 5 0-16,-2 0 0 16,1-4 0-16,0-3 0 15,0-4-157-15,3-5-549 16,-3-6-1002-16,0-9 138 16,1-6 120-16,0-5 104 15</inkml:trace>
  <inkml:trace contextRef="#ctx0" brushRef="#br0" timeOffset="134659.02">22335 14650 3316 0,'25'-23'134'16,"1"-6"23"-16,1-9 31 16,-3-7 32-1,-18 7 23-15,-9 4 34 0,-7 3 37 16,-9 3 19 0,-4 9 9-16,-8 7-100 15,-7 7-37-15,2 8-122 0,5 11-137 16,13 7-321-1,8 8-892-15,16 6 78 16,16 1 71-16,16 4 64 16</inkml:trace>
  <inkml:trace contextRef="#ctx0" brushRef="#br0" timeOffset="135276.57">22803 14727 8191 0,'-1'-6'0'16,"-4"-3"0"-16,-5 2 0 16,-7 0 0-16,-4 5 0 15,-6 8 0 1,-3 7 0-16,1 11 0 0,3 9 0 16,4 7 0-1,6 5 0-15,2 0 0 16,8-2 0-16,3-9 0 15,3-6 0-15,9-8 0 16,10-11 0-16,7-5 0 16,7-8 0-16,6-10 0 15,0-10 0 1,-2-8-30-16,-4-13-49 0,-4-8-13 16,-7-8-4-16,-5-6 8 15,-6-5-4-15,-8-5 31 16,-3 1 61-1,-8 5 0-15,-2 9 0 16,-3 14 30-16,0 13 46 16,3 21 16-16,3 15 4 15,4 21-8-15,11 21 5 16,8 21-30-16,7 11-63 16,6 12 0-16,6 3 0 15,-6-9 0-15,-5-4 0 16,-9-13 0-16,-5-13-173 15,0-9-379-15,-4-12-1192 16,3-16 143 0,3-8 124-16,8-7 108 15</inkml:trace>
  <inkml:trace contextRef="#ctx0" brushRef="#br0" timeOffset="135944.47">24062 14507 8191 0,'0'-2'0'15,"-3"5"0"-15,-10 10 0 16,-10 10 0 0,-10 13 0-16,-14 9 0 0,-10 10 0 15,-2 0 0-15,-2 0 0 16,0-5 0-16,4-8 0 15,9-6-259-15,8-9-181 16,2-13-1313 0,15-10 146-16,6-12 124 15</inkml:trace>
  <inkml:trace contextRef="#ctx0" brushRef="#br0" timeOffset="136088.34">23480 14589 4525 0,'10'-13'326'15,"3"2"33"-15,10 3 7 16,9 4 6-16,4 16 8 16,6 14 7-16,3 10 9 15,-3 4 6-15,-2 4 9 16,-10-5-177-16,-6-6-201 16,-7-5-33-16,-7-10 0 31,-5-6-258-31,-1-5-181 15,0-6-1313-15,-4-7 144 0,-3-10 125 16,-2-12 110-16</inkml:trace>
  <inkml:trace contextRef="#ctx0" brushRef="#br0" timeOffset="136226.73">23799 14347 5172 0,'0'0'294'0,"2"4"5"15,1 12 3-15,2 15 5 16,3 14 6-16,5 10 4 16,0 8 5-16,-2 0 7 0,-4-2 3 15,-4-3-128 17,-4-6-204-32,-9-6-303 0,-5-5-328 0,-11-8-1057 15,-5-12 134-15,-8-7 117 16,1-9 104-16</inkml:trace>
  <inkml:trace contextRef="#ctx0" brushRef="#br0" timeOffset="136326.68">23487 14735 8191 0,'28'-12'0'16,"14"-6"0"-1,17 2 0-15,23-5 0 16,7 7 0-16,1 8 0 31,-4 3 0-31,-7 2-410 0,-13-25-1419 0,-9 23 156 16,-8-4 135-16,0-3 117 15</inkml:trace>
  <inkml:trace contextRef="#ctx0" brushRef="#br0" timeOffset="137028.6">24709 14645 3549 0,'0'0'142'16,"0"0"47"-16,0 0 44 15,0 0 62 1,0 0 35-1,0 0 59-15,0 0 75 0,0-1 12 16,0 1 11-16,0 0-104 0,0-1-45 16,0 1-51-1,-1 0-46-15,-5 0-68 16,-6 5-36 0,-5 12-59-16,-6 8-78 0,0 12 0 15,4 12 0-15,8 5 0 16,3 1 0-16,8-4 0 15,15-5 0 1,2-9 0-16,6-8 0 0,9-10 0 16,6-7 0 15,0-6 0-31,3-5 0 0,-2-2 0 0,-3-7 0 0,-3-3 0 16,-2-4 0-1,-10-5 0 1,0-7 0-16,-8 2-204 0,-3 0-165 15,-6 1-247-15,-1-1-1005 32,-3 0 124-32,-3-1 110 0,-3-1 97 0</inkml:trace>
  <inkml:trace contextRef="#ctx0" brushRef="#br0" timeOffset="137653.6">24655 14618 5050 0,'5'-11'310'0,"10"-6"7"16,10-4 4-16,15-3 5 15,12 2 7-15,11 1 5 16,0 1 5-16,-5 3 8 16,-4 2 5-16,-11 1-210 15,-14 3-146 1,-9 3 0-16,-10 4 0 0,-7 2-4 15,-4-1-338-15,-4 7-291 16,-11-1-1044 0,-5 5 133-16,-13 5 115 15,-9 3 103-15</inkml:trace>
  <inkml:trace contextRef="#ctx0" brushRef="#br0" timeOffset="137771.49">24680 14689 5468 0,'0'6'285'15,"7"3"3"1,11 2 6-16,12-2 3 0,16 1 4 16,15-9 7-16,1 1 3 15,-1 0 5-15,-9-4 7 16,-11 2-323 0,-12 0 0-16,-14 0-135 15,-9 0-268-15,99 0-1391 16,-115 0 150-16,1 0 131 15,-9-2 113-15</inkml:trace>
  <inkml:trace contextRef="#ctx0" brushRef="#br0" timeOffset="139386.36">25008 15401 4345 0,'7'0'58'0,"4"-2"49"15,-2 2 64-15,-3 0 88 16,-4 0 69 0,-1 0 44-16,-4 0 8 15,-8 0 7-15,-12 0 9 16,-12 0-28-16,-15 0-24 16,-11 0-53-16,-1 0-71 15,6 3-100-15,6-3-75 16,14 5-45-16,14-3 0 15,8 1 0-15,10 0 0 16,17 0 0 0,9-3 0-16,9 4 0 0,14-1 0 15,7-2 0-15,-4-1 0 16,-5 1 0-16,-12 1 0 16,-10-2 0-1,-10 1 0-15,-8-1 0 16,-6 0 0-16,-11 0 0 15,-2 0 0-15,-6 1 0 16,-11 1 0-16,3 1-305 16,20 2-1554-16,-18-1 162 15,-1-1 138-15</inkml:trace>
  <inkml:trace contextRef="#ctx0" brushRef="#br0" timeOffset="140701.26">18075 16748 5386 0,'-3'0'238'16,"3"-1"44"-16,10 1 3 16,18-3 5-16,20 2 4 15,20-5 5-15,14-1 4 16,1 0 5-16,-4 0 4 15,-9 2-184-15,-12 1-340 16,-12 3-143 0,-14-1-215-16,-14-25-1048 0,-9 23 124 15,-16 1 110-15,-13-2 95 16</inkml:trace>
  <inkml:trace contextRef="#ctx0" brushRef="#br0" timeOffset="141306.02">18022 16962 5383 0,'-5'8'290'0,"4"3"5"16,4 1 5-16,11 2 5 16,21-2 4-16,17-8 5 15,17 0 5-15,8-2 5 16,2-2 5-16,-8-2-306 15,-14 0-23-15,-10-1 0 16,-10-1 0-16,-14-1-89 16,-4 1-273-1,-7-2-310-15,-8-5-967 16,0-8 128-16,-5-3 112 0,-6-10 97 16</inkml:trace>
  <inkml:trace contextRef="#ctx0" brushRef="#br0" timeOffset="141430.22">18354 16513 5314 0,'5'-5'157'16,"11"-1"122"-16,9 3 6 0,15 1 4 15,10 10 4 1,7 11 5-16,-2 12 4 15,-10 11 4-15,-11 13 6 16,-18 6-97-16,-14 9-74 31,-15-2-141-31,-15 4 0 0,-12-2 0 0,-9-3 0 16,-7-5-309 0,1-8-326-16,1-9-1052 0,8-9 135 15,8-10 117-15</inkml:trace>
  <inkml:trace contextRef="#ctx0" brushRef="#br0" timeOffset="141553.63">17977 17694 8022 0,'0'8'18'0,"0"2"1"16,1-3-1-16,5-2 1 15,4-3 0 1,6-11-1-16,1-7 1 0,3-8 0 16,-1-9 1-1,-4-14-20-15,-4-3 0 16,1-2 0-16,-6 6 0 16,-2 9 0-16,-1 12 0 15,-3 12 0-15,1 7 0 16,6 12 0-16,1 10 0 15,5 9 0-15,4 5 0 16,0 9 0-16,-1-1 0 16,-1-3-251-16,0-5-241 15,-1-114-1247 1,0 94 142-16,1-8 123 0,2-8 109 16</inkml:trace>
  <inkml:trace contextRef="#ctx0" brushRef="#br0" timeOffset="142153.6">18400 17515 5547 0,'5'-8'276'0,"1"2"5"15,5-1 4-15,1 2 4 16,0 6 4-16,1 8 5 16,-2 7 4-16,0 3 5 15,-4 5 6-15,0-1-313 16,-6-1 0-16,1-5 0 31,-2-4 0-31,0-5 0 0,0-4 0 16,0-2 0-16,1-7 0 15,2-4 0-15,5-5 0 16,2-5 0-16,8-5 0 16,5-1 0-16,3 2 0 15,-1 4 0-15,1 4 0 16,0 4 0-16,-3 8 0 15,-2 3 0-15,-1 7 0 16,-5 4 0-16,-3 6 0 16,-6 2 0-16,-3 5 0 15,-3-2 0-15,0-3 0 16,0-3 0-16,0-5 0 16,0-3 0-16,0-4 0 15,0-3 0 1,0-6 0-16,0-6 0 15,3-8 0-15,10-8 0 16,6-6 0-16,9-2 0 16,7 3 0-16,5 8 0 15,-4 6 0-15,-2 9 0 16,-5 9 0 0,-2 8 0-16,-6 9 0 15,-3 6 0-15,-4 9 0 16,-3 7 0-16,-7 1 0 15,-3-2 0-15,1-3 0 16,-2-6 0-16,-2-5-239 16,4-5-284-16,4-11-1212 15,5-5 142-15,7-8 123 16,10-14 108 0</inkml:trace>
  <inkml:trace contextRef="#ctx0" brushRef="#br0" timeOffset="142802.68">20244 16936 8191 0,'0'-2'0'31,"0"0"0"-31,0 4 0 0,0 7 0 0,0 11 0 16,0 11 0-16,0 9 0 16,2 5 0-16,2-2 0 15,-2 0 0-15,0-6 0 16,-1-7 0-16,-1-8 0 16,0-2-457-16,0-11-1361 15,-3-7 156-15,-5-7 132 31</inkml:trace>
  <inkml:trace contextRef="#ctx0" brushRef="#br0" timeOffset="143521.65">20084 16822 4521 0,'26'-19'30'0,"7"-7"28"15,3-7 36-15,6-13 57 32,-17 6 83-32,-11 1 63 0,-8-3 58 0,-5 6 7 15,-8 7 8-15,-9 6-24 16,-3 9 3-16,-7 7-27 15,-4 7-35-15,4 8-63 16,6 11-191 0,11 8-334-16,12 8-419 0,8 9-905 15,14-1 126-15,14-2 110 16,10-1 97-16</inkml:trace>
  <inkml:trace contextRef="#ctx0" brushRef="#br0" timeOffset="143664.52">20796 16854 6396 0,'0'-10'192'0,"0"-2"1"0,-3-2 3 0,-6-2 0 16,-10 8 4-16,-8 5 1 31,-3 6 3-15,-4 11 0-16,6 9 5 0,6 8-209 0,10 9 0 0,4 3 0 15,6 1 0 1,4-6 0-16,3-5 0 0,1-9 0 16,10-7 0-1,5-10 0-15,6-7 0 16,3-9 0-16,2-10 0 16,-2-10-75-16,-2-9-73 15,-4-12-19-15,-2-10-5 16,-8-9 6-16,0-7 19 15,-9-2 69-15,-2-1 78 16,-5 8 0-16,-2 13 0 16,-2 16 72-16,-2 19 70 15,-3 23 22 17,7 22 7-32,1 20-2 0,6 22-17 15,7 12-69-15,7 10-83 0,1 0 0 16,5-7 0-1,0-7 0-15,-4-10 0 0,1-9 0 16,3-12-483-16,3-15-1327 16,0-12 154-1,3-10 133-15,6-16 114 0</inkml:trace>
  <inkml:trace contextRef="#ctx0" brushRef="#br0" timeOffset="144305.99">21571 16881 8191 0,'20'0'0'0,"11"0"0"15,11-1 0-15,17 1 0 0,8-1 0 16,3-2 0 0,2-2 0-1,-4-1 0-15,-6-1 0 0,-11 0 0 16,-15 0 0-16,-15 2 0 16,-12-2-33-16,-13 2-332 15,-8 0-230-15,-10-30-1078 16,-2 27 133-16,-3 0 115 15,-1-2 101-15</inkml:trace>
  <inkml:trace contextRef="#ctx0" brushRef="#br0" timeOffset="144442.92">21890 16632 5391 0,'0'-13'291'16,"0"1"5"-16,0 0 6 15,0 3 4-15,0 13 4 16,3 17 6-16,1 12 5 16,-1 11 4-16,2 9 8 15,-2 5-333-15,-2 1 0 16,-1-2 0-16,-1-1 0 16,-5-8 0-1,-1-4-34-15,-2-8-711 16,-1-9-985-16,3-15 141 15,4-10 123-15,3-11 106 16</inkml:trace>
  <inkml:trace contextRef="#ctx0" brushRef="#br0" timeOffset="145065.9">22649 16799 8191 0,'0'-2'0'0,"1"0"0"16,4 2 0-16,0 6 0 15,-1 13 0-15,2 8 0 16,0 10 0-16,-5 5 0 16,1 2 0-16,-2-5 0 15,1-1 0-15,-2-10 0 16,-1-6 0-1,2-6-360-15,-1-10-1484 0,-2-5 160 16,0-10 135-16</inkml:trace>
  <inkml:trace contextRef="#ctx0" brushRef="#br0" timeOffset="145201.83">22547 16704 5375 0,'26'-15'22'0,"12"-5"8"16,9-6 69-16,11-8 82 16,-9-2 60-16,-5 1 33 15,-14-6 3-15,-11 0 5 0,-12 1 3 31,-8 4-13-31,-14 4-3 0,-11 9-6 16,-9 7-73-16,-7 8-93 16,-4 5-63-16,4 10-34 15,9 11-80 1,12 12-273-16,12 5-305 0,13 8-990 16,17 2 129-16,16-2 113 15,14-5 99 1</inkml:trace>
  <inkml:trace contextRef="#ctx0" brushRef="#br0" timeOffset="145818.79">23240 16700 7840 0,'0'-7'39'0,"-1"-2"-1"16,-6-2 1-16,-8 1 0 15,-8 5 0-15,-8 4 0 16,-7 6 0-16,0 10 0 15,1 10 1-15,9 7-40 16,5 10 0 0,12 2 0-16,5-1 0 15,9-3 0-15,5-7 0 16,10-6 0-16,6-9 0 16,10-9 0-16,9-6 0 15,3-9 0-15,-1-11 0 16,-2-9-58-16,-4-11-84 15,-5-13-73-15,-4-12-34 16,-7-11 0-16,-7-9 13 16,-6-7 43-16,-7-2 104 15,-6 4 89-15,-9 15 0 16,-1 10 52 0,-1 21 82-16,-2 19 72 15,3 19 39-15,6 24 5 16,5 24-7-16,4 21-39 15,8 18-107-15,6 11-97 16,4 0 0-16,4-5 0 16,1-10 0-16,3-9 0 15,-2-11-504-15,2-14-1300 16,3-14 152-16,3-17 132 16,3-11 115-16</inkml:trace>
  <inkml:trace contextRef="#ctx0" brushRef="#br0" timeOffset="146496.95">24708 16547 8191 0,'0'0'0'16,"-5"4"0"-16,-6 10 0 15,-14 11 0 1,-11 10 0-16,-11 13 0 0,-13 9 0 16,0 0 0-1,-1-1 0-15,-1-5 0 16,0-7-333-16,10-9-313 15,-2-10-1031-15,5-11 133 16,13-11 115-16,9-11 103 16</inkml:trace>
  <inkml:trace contextRef="#ctx0" brushRef="#br0" timeOffset="146652.89">24211 16570 8039 0,'14'-4'17'15,"7"4"0"-15,6 10 0 16,6 9-1-16,2 15 1 16,-2 8-1-16,3 6 2 15,-6 0-2 1,-3-4 2-16,-6-8-18 16,-7-7 0-16,-8-7 0 15,-3-9-298-15,-3-7-272 16,0-17-1136-16,-3 3 137 15,2-13 120-15,-6-12 104 16</inkml:trace>
  <inkml:trace contextRef="#ctx0" brushRef="#br0" timeOffset="146762.9">24425 16358 6486 0,'4'8'183'16,"2"12"1"-16,1 15 1 15,-3 14 2 1,3 5 3-16,-1 12 0 16,1 2 3-16,-1-4 2 15,0-3 3 17,-3-6-198-32,-4-7 0 0,-4-9 0 0,-4-6-431 0,-4-18-1393 15,-8 0 156-15,-5-10 134 16,-2-5 116-16</inkml:trace>
  <inkml:trace contextRef="#ctx0" brushRef="#br0" timeOffset="146863.41">24088 16734 8159 0,'22'-12'4'0,"17"-2"0"15,20-1-2 1,22-1 2-1,10 9 0 1,9 6-2-16,-4-1 2 0,-5 4 0 0,-13 0-416 0,-12-4-1416 16,-16 3 157-16,-12-1 134 15,-11-1 117-15</inkml:trace>
  <inkml:trace contextRef="#ctx0" brushRef="#br0" timeOffset="147502.65">25404 16686 8191 0,'1'0'0'0,"1"0"0"16,1 7 0-16,-1 8 0 16,1 8 0-16,2 10 0 15,-4 6 0 1,-1 1 0-16,3-2 0 0,-3-4 0 16,-4-5 0-1,-2-7 0-15,0-5-410 16,-5-12-1419-16,-1-3 156 0,1-3 135 15,-5-8 117 1</inkml:trace>
  <inkml:trace contextRef="#ctx0" brushRef="#br0" timeOffset="147651.12">25393 16566 5479 0,'35'-15'129'16,"6"-6"55"-16,10-8 86 15,3-7 5 1,-16 2 2-16,-14 0 5 0,-6 2 3 16,-11-3 5-16,-6 6 4 15,-6 1-117-15,-12 6-22 16,-6 2-61 0,-7 6-94-16,-5 8 0 0,-4 3 0 15,5 6 0-15,5 8 0 16,13 10-180-16,10 9-193 15,11 12-288-15,10 4-955 16,16 2 125 0,10 3 109-16,8-3 95 0</inkml:trace>
  <inkml:trace contextRef="#ctx0" brushRef="#br0" timeOffset="148336.74">26014 16692 5255 0,'9'-6'305'15,"0"-3"5"-15,3-1 5 16,-4-5 5 0,-8 4 6-16,-2-1 6 0,-10 2 4 15,-3 6 6-15,-8 4 8 16,-10 6-350-16,-3 7 0 16,3 10 0-1,1 6 0-15,5 8 0 16,8 1 0-16,7 0 0 0,7-2 0 15,3-5 0-15,6-4 0 16,3-9 0 0,11-6 0-16,2-5 0 15,13-5 0 1,4-8 0-16,1-7 0 0,0-7 0 16,0-11 0-16,1-9 0 15,-1-11 0-15,-2-7 0 16,-5-8 0-16,-4-5 0 15,-4-6 0 1,-14 1 0 0,-5 4 0-16,-4 5 0 0,-7 10 0 15,-6 16 0-15,2 11 0 0,-5 13 0 16,-2 13 0 0,-2 22 0-16,4 23 0 15,6 23 0-15,8 21 0 16,12 15 0-16,5 4 0 15,12-4 0-15,2-7 0 16,3-7 0-16,4-13 0 16,-1-11 0-16,2-12 0 15,5-12-303-15,1-11-195 16,2-16-1227-16,-3-4 140 16,-6-8 122-1</inkml:trace>
  <inkml:trace contextRef="#ctx0" brushRef="#br1" timeOffset="-8182.55">5588 8482 2986 0,'-1'0'157'16,"-2"0"27"-1,0 1 32-15,0-1 40 16,3-1 57-16,0 1 75 16,0-1 48-16,5-3 63 15,10-6 39-15,14-6-117 16,16-7-48-16,16-8-22 15,10-2-31-15,3-2-40 16,-4 3-64-16,-10 5-77 16,-14 4-51-16,-14 7-58 15,-16 7-186-15,-8 5-128 16,-14 5-119-16,-9 5-281 16,-11 7-849-1,-8 4 112-15,-8 2 100 16,-3 4 88-16</inkml:trace>
  <inkml:trace contextRef="#ctx0" brushRef="#br1" timeOffset="-7954.25">5509 8649 4104 0,'0'3'172'0,"7"-1"30"15,16-2 56 1,16-8 69-16,19-7 24 0,13-10 6 15,5 0 9 1,-4-6 7-16,-8 5-50 16,-11 5-271-16,-14 5-134 15,-13 6-171-15,28 4-492 16,-44 2-568-16,-7 0 84 16,-6 4 76-16,0-2 67 15</inkml:trace>
  <inkml:trace contextRef="#ctx0" brushRef="#br1" timeOffset="-7444.2">6202 10108 6734 0,'-7'9'157'16,"5"0"1"-16,22-6 1 0,30-8 1 15,42-18 2 1,31-19 0-16,29-9 3 0,10-9 1 15,-4 0 2 1,-8 1-168-16,-19 7 0 16,-23 4 0-16,-26 10 0 15,-29 10 0-15,-31 7-368 16,-20 14-366-16,-36 3-910 16,-31 9 127-16,-26 11 113 15,-29 7 99-15</inkml:trace>
  <inkml:trace contextRef="#ctx0" brushRef="#br1" timeOffset="-7184.44">6014 10271 5911 0,'-4'16'241'16,"5"5"2"-16,27-3 4 16,34-5 2-16,45-15 5 15,28-20 2-15,27-12 4 16,16-10 2-16,-5-6 6 15,-11-6-268-15,-14-1 0 16,-22 6 0-16,-31 7 0 16,-32 5 0-16,-27 12 0 15,-22 8 0-15,-11 6-203 16,-10 4-274 0,1-96-1280-16,3 88 145 15,14-4 126-15,13-5 109 16</inkml:trace>
  <inkml:trace contextRef="#ctx0" brushRef="#br1" timeOffset="-5865.11">20365 9474 3993 0,'-24'4'350'16,"-5"3"56"-16,0-5 8 15,-2 2 9-15,22-2 11 16,16-4 8-16,30-2 11 16,33-5 11-16,37-2 10 15,34-6-195-15,29-6-220 16,11 0-59-16,6 0 0 16,-7 1 0-1,-8 3 0-15,-19 1 0 16,-23 5 0-16,-31 1 0 15,-30 5 0-15,-27-1 0 16,-27 4 0-16,-24 3 0 16,-25 0 0-16,-29 5-284 15,-26 4-142-15,-24 7-304 16,-28 5-826-16,-15 9 116 16,-6 5 102-16,-5 7 90 15,0 39 6254-15,13-30-5436 16,11-4 95-16,17-3 91 15,22-7 231-15,28-46 13 16,31 25 0 0,29-5 246-16,41-6 137 15,43-2 311-15,41-4-109 16,36 2-125-16,31-4-86 16,15-3-93-16,-2-2-266 15,-10-4-15-15,-16 0 0 16,-24-1 0-16,-31-1 0 15,-33 3 0-15,-31 1 0 16,-23 0 0-16,-15 0 0 16,-15 1-357-16,2-3-489 15,-19-3-728-15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02:51.73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2754 4934 3238 0,'0'-4'4'16,"0"-1"-33"-16,0 0-36 15,4-1-31-15,4 9-75 16,40-7-442-16,-15 2 19 15,19 0 20 1,16-6 17-16</inkml:trace>
  <inkml:trace contextRef="#ctx0" brushRef="#br0" timeOffset="191.82">4423 4838 3648 0,'3'0'-54'0,"-1"-1"-41"15,12-1-129-15,9-8-479 16,13 12 25-16,8-4 24 16,13-3 24-16</inkml:trace>
  <inkml:trace contextRef="#ctx0" brushRef="#br0" timeOffset="362.17">5884 4698 3469 0,'5'0'-207'0,"3"-6"-494"16,4 6 27-16,-2-1 23 15,-3-1 23-15</inkml:trace>
  <inkml:trace contextRef="#ctx0" brushRef="#br0" timeOffset="1713.46">7900 6580 4138 0,'0'-2'95'16,"0"-2"14"-16,1 0 9 16,1-1 3-16,-2-1-1 15,6 3 2-15,3 3 7 16,5 11 12-16,2 4 13 15,7 12-49-15,0 9-37 16,2 8-11 0,5-1-4-16,10-1 19 0,15-6 39 15,23-8 33 1,32-14 20-16,27-9 2 16,28-20-4-16,17-17 0 15,9-15-6-15,-1-11 3 16,-15-12-6-1,-12-5-23-15,-19 1-41 0,-16 6-37 16,-23 7-23-16,-20 14-18 16,-22 15-97-16,-23 10-123 15,-17 12-91-15,-6 9-381 16,-12 8-684 0,-4 0 90-16,4-3 81 15,10-8 73 1</inkml:trace>
  <inkml:trace contextRef="#ctx0" brushRef="#br0" timeOffset="2521.27">22126 6486 3814 0,'5'-3'51'0,"3"-1"24"16,2-1 22-16,3-2 27 15,-3-1 3-15,-3 2 2 16,-5 3 2-16,-1 7 11 16,-1 9 14-16,0 13-23 15,0 6-12 1,2 13-12-16,9 2 34 16,16-3 64-16,23-6 74 15,32-10 21-15,33-12 3 16,30-8-6-16,24-6-10 15,10-11-6-15,1-6-7 16,2-4-8-16,-4-8-61 16,-6-9-104-16,-8-3-84 15,-11 0-19-15,-15 3 0 16,-24 5 0-16,-31 10 0 16,-25 7 0-16,-25 6-27 15,-18 4-226 1,-12 4-78-16,-12 4-143 15,-1 2-368-15,-18 4-587 16,-10 1 98-16,-10-4 87 16,-4-1 79-16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6:27:24.86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7616 5475 4119 0,'0'0'128'16,"-2"-2"27"0,2 2 27-16,0-1 101 15,-1 2 111-15,1-2 9 16,1-1 7-16,-1 1 11 15,0 1 8-15,0-1-85 16,0 1-53-16,0 1-22 16,2 7-31-16,1 11-113 15,5 12-125 1,1 15 0-16,1 15 0 0,3 6 0 16,-4 5 0-16,-5-2 0 15,-1-4 0 1,-2-9 0-16,-1-10 0 15,0-10 0-15,0-9 0 16,0-11 0 0,0-9 0-16,0-4 0 15,-1-4-92-15,0-7-364 0,-1-14-1337 16,1-8 151 0,-2-9 130-16</inkml:trace>
  <inkml:trace contextRef="#ctx0" brushRef="#br0" timeOffset="271.27">7483 5503 4527 0,'3'-24'147'0,"11"-9"13"16,12-5 11-16,19-4 21 16,11 14 22-16,12 13 15 15,4 10 18-15,-7 14 16 16,-11 14 22-1,-17 10-80-15,-19 8-27 16,-18 10 12-16,-22-1 2 0,-14 0-12 16,-10-2-19-16,-3-5-12 15,-3-8-75 1,8-7-233-16,12-7-176 16,14-12-1358-16,10-7 136 15,14-12 117-15</inkml:trace>
  <inkml:trace contextRef="#ctx0" brushRef="#br0" timeOffset="771.9">8228 5738 3900 0,'2'-3'145'0,"-1"-3"10"0,-1 0 22 16,1-6 23-1,-1 0 62 1,0-6 41-16,-4 0 31 16,-3 1 13-16,-9 8 12 0,-6 6-120 15,-5 10 17-15,-5 12 25 16,0 10-18-1,5 5-21-15,5 8-66 0,11-2-41 16,6-3-30-16,4-8-7 16,5-3-5-16,8-8-14 15,6-8-41-15,4-4-34 16,7-6-4-16,0-6 0 16,-3-6 0-16,-3-4 0 15,-4-2 0-15,-6-4 0 16,-4 5 0-1,-2 2 0-15,-3 5 0 0,2 5 0 16,1 5 0-16,2 3 0 16,4 6 0-16,0 3 0 15,1 4 0 1,-2 4-286-16,-1 2-214 16,2-8-1228-16,-3-1 140 15,-2-4 123-15,-1-6 107 16</inkml:trace>
  <inkml:trace contextRef="#ctx0" brushRef="#br0" timeOffset="1123.97">8413 5742 4350 0,'16'-4'149'16,"6"1"37"-16,4 3 48 15,5 4 89-15,-6 7 30 16,-7 9 35-16,-6 5 7 15,-3 5 9-15,-5-2 7 16,-1 1-123 0,-3-9-38-16,1-3-39 0,-1-7-53 15,0-6-100-15,0-4-25 16,0-8-33-16,2-7 0 16,-1-9 0-16,4-7 0 15,0-6 0 1,3 1 0-1,0 4 0-15,-1 9-361 0,32 7-1482 0,-28 4 160 16,4 2 135 0,5 0 119-16</inkml:trace>
  <inkml:trace contextRef="#ctx0" brushRef="#br0" timeOffset="1432.45">8988 5586 5383 0,'0'-7'293'16,"0"1"4"-16,-3 0 5 16,-6 0 4-16,-4 2 5 31,-8 6 6-31,-8 4 4 0,0 4 6 16,2 6 7-16,7 6-334 15,7 6 0-15,8 4 0 16,10 0 0-1,11 2 0-15,12 0 0 16,5-1 0-16,5-1 0 0,-2-3 0 16,-7 0 0-16,-11-4 0 15,-10-6 0-15,-5-3 0 16,-6-2 0-16,-8-5 0 16,-6-3-159-1,-2-3-170-15,-7-3-168 16,25-7-436-16,-21-10-499 15,9-9 99-15,10-10 87 16</inkml:trace>
  <inkml:trace contextRef="#ctx0" brushRef="#br0" timeOffset="1623.27">8989 5638 4138 0,'-1'4'386'15,"-7"6"9"-15,-9 11 8 16,-9 6 9-16,-4 5 8 15,-11 9 9 1,1 1 11-16,2-5 9 0,8 0 11 16,10-7-201-1,8-3-626-15,129-4-1474 0,-98-10 159 16,10-6 135 0,8-4 119-16</inkml:trace>
  <inkml:trace contextRef="#ctx0" brushRef="#br0" timeOffset="1930.06">9310 5901 4075 0,'23'-18'121'15,"9"0"10"-15,2-11 13 0,5-6 30 16,-13 1 84-16,-7-1 97 47,-9 3 51-47,-5 5 9 0,-10 6 9 0,-9 9-75 15,-14 8-49-15,-4 9-8 0,-7 15-8 16,-2 8-31-16,9 10-96 16,9 10-104-16,10 2-53 15,8-2 0 1,10 0 0-16,8-5 0 16,11-5 0-16,13-6-153 15,16-3-382-15,12-8-1220 0,13-6 146 16,10-8 125-1,4-4 109 1</inkml:trace>
  <inkml:trace contextRef="#ctx0" brushRef="#br0" timeOffset="2410.61">10435 5160 5296 0,'0'-6'277'0,"-3"3"16"0,0 12 6 15,1 15 4 1,-2 23 4-1,1 20 5-15,2 16 5 0,1 11 5 16,-2-2 6-16,2-5-205 16,0-7-109-1,6-11-14-15,4-13 0 16,3-13 0-16,9-8 0 16,7-13-83-16,1-7-308 0,38-10-1422 15,-44-6 154 1,-5-10 133-16,-9-8 116 0</inkml:trace>
  <inkml:trace contextRef="#ctx0" brushRef="#br0" timeOffset="2747.3">10301 5623 4695 0,'6'-13'290'0,"8"-5"53"15,10-1 6-15,11-2 6 16,7 7 8-16,11 10 5 15,2 1 8 1,-3 8 7-16,-7 7 7 0,-8 9-167 16,-11 3-167-1,-7 10-56-15,-13 0 0 16,-3 1 0-16,-5-4 0 16,-4-7 0-16,3-6 0 15,0-5 0-15,-2-9 0 16,1-8 0-16,2-13 0 15,1-10 0-15,2-11 0 16,4-8 0-16,6 1 0 16,2 3-349-16,63 7-577 15,-54 10-673-15,0 9 123 16,-1 9 105 0,-2 7 96-16</inkml:trace>
  <inkml:trace contextRef="#ctx0" brushRef="#br0" timeOffset="3318.13">10928 5673 5072 0,'14'0'315'16,"7"0"5"-16,9-6 6 15,8-2-32 1,1-3-53-16,0-6-11 16,-6-7 4-16,-7 0-3 15,-11 2 6-15,-8-1-253 0,-7 4-50 16,-9 5 41-1,-6 4 25-15,-10 3 39 16,-4 5 60-16,-3 3 16 16,0 4-2-16,5 6 7 15,3 7-2-15,7 7-20 16,2 7-29 0,10 5-42-16,5 2-27 15,12 0 0-15,9-3 0 0,14-4 0 16,10-6 0-16,9-8 0 15,2-8 0 1,3-6 0-16,2-4 0 16,-2-5 0-16,-3-7 0 0,-5-8 0 15,-4-6 0 1,-11-10 0-16,-5-3 0 16,-11-2 0-16,-11 3 0 15,-5 6 0-15,-8 8 0 16,-11 12 0-1,-8 6 0-15,-6 9 0 16,-3 10 0-16,0 13 0 0,7 9 0 16,6 8 0-1,9 8 0-15,5-3 0 0,5-4 0 16,9-4 0-16,11-8 0 16,8-6 0-16,15-4-172 15,21-5-266 1,16-13-1338-1,15-2 149-15,5 0 128 16,7-10 112-16</inkml:trace>
  <inkml:trace contextRef="#ctx0" brushRef="#br0" timeOffset="3520.93">12446 5701 6371 0,'0'-1'194'16,"0"1"2"-16,9 0 2 15,11-1 2-15,11 2-71 16,12-2-311-16,9-5-1467 16,4 1 128-1,-8-6 114-15,-2-5 99 16</inkml:trace>
  <inkml:trace contextRef="#ctx0" brushRef="#br0" timeOffset="3731.74">13061 5411 6116 0,'0'3'220'0,"0"6"2"15,0 10 3-15,0 8 3 16,0 5 2-16,0 7 3 31,0 3 2-31,0-3 4 0,0-4 4 16,-2-2-583-16,0-2-330 0,-2-9-999 15,-3-10 132-15,-5-5 114 16</inkml:trace>
  <inkml:trace contextRef="#ctx0" brushRef="#br0" timeOffset="3943.54">12843 5534 5515 0,'0'-23'281'0,"9"-6"2"16,7-6 6-16,11-7 2 15,9 10 7-15,13 3 2 32,7 2 7-32,1 3 3 15,-1 5 7-15,-4 6-317 0,-10 5-300 0,-4 6-159 16,35 3-474-16,-58 6-557 15,-11 4 107 1,-15 8 94-16,-16 10 84 16</inkml:trace>
  <inkml:trace contextRef="#ctx0" brushRef="#br0" timeOffset="4119.38">12806 5782 5418 0,'-7'13'288'0,"1"1"6"16,10 1 3-16,17-3 5 15,27-5 5-15,21-12 5 16,19-1 5 0,11-4 6-16,-5-1-170 15,-8 2-500-15,-19-1-195 16,-27-7-1112-16,-22 11 130 16,-28 2 114-16</inkml:trace>
  <inkml:trace contextRef="#ctx0" brushRef="#br0" timeOffset="4716.57">8642 6596 4615 0,'-52'6'358'16,"-13"3"7"0,-3 3 6-1,2-1 8 1,46-2 6-16,40-3 10 0,60-5 6 0,58-6 10 16,66-8 8-16,67-7-327 15,53-9-92-15,41-8 0 16,24-4 0-16,9 1 0 15,-5-4 0-15,-16 3 0 16,-25 4 0-16,-24 7 0 31,-33 2 0-31,-35 9 0 0,-33 3 0 16,-36 6 0-16,-38 3 0 16,-37 5 0-16,-33 0 0 15,-29 2 0-15,-20 0 0 16,-19 0 0-16,-9 0-147 15,-6 0-304-15,-4-66-1328 16,-13 60 149-16,-14-3 129 16,-15-1 111-1</inkml:trace>
  <inkml:trace contextRef="#ctx0" brushRef="#br0" timeOffset="5611.93">9158 7501 5222 0,'-9'-1'288'15,"-7"0"4"-15,-8 5 5 0,-8 7 6 16,-1 10 3-16,1 16 5 16,3 13 5 15,8 12 5-31,7 5 5 0,8 1-117 0,10-4-209 16,13-4 0-1,12-10 0-15,10-10 0 31,11-9 0-31,10-13 0 0,0-8 0 0,4-6 0 16,-4-8-38 0,-2-6-317-16,3-5-449 0,-22-10-816 15,-15-10 125-15,-10-11 110 0,-12-6 95 16</inkml:trace>
  <inkml:trace contextRef="#ctx0" brushRef="#br0" timeOffset="5894.96">8937 7647 4725 0,'0'-9'232'0,"5"-1"61"16,10-4 48-16,8-5 7 15,12-2 6-15,10 1 7 16,8 1 6-1,3-2 8-15,-2 2 7 16,-5 1-139-16,-7 2-126 16,-6 4-64-16,-14 4-53 15,-8 2-80-15,-7 3-224 16,-4 2-117-16,49 3-1302 16,-63 3 139-16,-5 5 122 15,-9 2 107-15</inkml:trace>
  <inkml:trace contextRef="#ctx0" brushRef="#br0" timeOffset="6137.85">8901 7788 4963 0,'0'12'322'16,"12"1"5"-16,14 2 6 15,14-1 6-15,14-7 5 16,16-7 7-16,2-3 6 31,-2-5 7-31,-7-2 5 0,-8 0-247 0,-16-2-122 16,-13 1 0-16,-13 4 0 15,-9 1-188-15,-11 2-238 16,-1-4-1349-16,-6 5 148 16,-6-3 128-1,-6 4 112-15</inkml:trace>
  <inkml:trace contextRef="#ctx0" brushRef="#br0" timeOffset="6897.73">8900 8396 5457 0,'0'-5'286'15,"0"0"3"-15,-3 1 6 0,-13 2 3 16,-14 8 6-16,-17 15 3 16,-19 13 6-16,-19 12 5 15,-5 16 6 1,-1 2-324-16,5 3 0 15,7-5 0-15,13-4 0 16,10-8 0-16,10-8 0 16,14-8 0-16,11-10 0 15,9-7 0-15,6-8 0 16,4-5-216 15,8-4-449-31,-2-6-1038 0,5-4 137 0,1-7 119 16,0-1 105-16</inkml:trace>
  <inkml:trace contextRef="#ctx0" brushRef="#br0" timeOffset="7766.66">7442 9526 5332 0,'0'-6'298'15,"-1"-1"4"1,-5 2 6-16,-4 0 3 16,-5 7 6-16,-9 11 6 15,-3 11 4-15,-2 15 6 16,1 12 7-16,5 11-340 16,10 2 0-16,7 4 0 15,5-4 0-15,10-6 0 31,11-7 0-31,9-11 0 0,7-10 0 0,13-9 0 16,4-10 0-16,4-5 0 16,-4-10-112-1,-2-8-286-15,46-5-538 16,-62-7-618-16,-10-12 115 16,-9-7 102-16,-9-9 90 15</inkml:trace>
  <inkml:trace contextRef="#ctx0" brushRef="#br0" timeOffset="7990.59">7362 9574 4572 0,'-3'-9'210'0,"1"-5"75"0,4-5 44 15,11-4 25-15,13-3 11 16,11-2 6-1,12 0 7-15,5 1 9 16,-5 1 7-16,-4 4-276 16,-11 7-283-1,-9 7-262-15,-11 5-1240 0,-8 2 133 16,-9 7 113-16,-8 2 102 16</inkml:trace>
  <inkml:trace contextRef="#ctx0" brushRef="#br0" timeOffset="8284.56">7279 9739 4085 0,'0'11'276'0,"3"0"116"16,9 2 8-16,7-2 9 16,10-6 10-16,11-6 7 15,6-2 10 1,3-5 11-16,0-1 9 15,-1-1-147 1,-6-2-218-16,-1 0-424 0,55 1-602 0,-63-3-654 16,-1-2 121-16,3-3 104 15,2-7 95 1</inkml:trace>
  <inkml:trace contextRef="#ctx0" brushRef="#br0" timeOffset="8973.84">9123 8717 5355 0,'0'-6'295'0,"0"2"6"15,2 1 3-15,1 3 6 16,4 15 5-16,4 14 4 16,7 10 6 15,2 17 6-31,3 10 5 0,0 5-336 16,-1 4 0-16,-2-1 0 15,-1-2 0-15,-3-5 0 0,0-10 0 16,-8-10 0-16,1-9 0 15,-6-7 0-15,-1-11 0 16,-2-3-346-16,0-9-1502 16,-2-4 161-16,1-3 136 15,-4-1 119-15</inkml:trace>
  <inkml:trace contextRef="#ctx0" brushRef="#br0" timeOffset="9436">9211 9986 6843 0,'-2'4'145'0,"-1"0"1"0,1 1 2 15,-1 2 0-15,12-3 2 0,13 5 1 16,14-4 1-16,14 0 0 15,14 1 4 1,5-2-156-16,2-4 0 16,-6-2 0-16,-6-2 0 15,-5-3 0-15,-11 0 0 16,-10-2 0-16,-5-1 0 16,-13 1 0-16,-6 3 0 15,-6-2-244-15,-3 2-168 16,38 0-1352-16,-54 0 147 15,-7-2 126-15,-8-3 111 16</inkml:trace>
  <inkml:trace contextRef="#ctx0" brushRef="#br0" timeOffset="9846.61">9490 9807 4054 0,'-3'-8'327'0,"2"-1"70"15,1-3 8 1,-2 1 8-16,1 3 10 16,1 7 9-1,0-3 8-15,0 12 12 16,3 12 11-16,3 11-154 0,1 14-233 15,3 15-76 1,2 5 0-16,-5 3 0 0,3-2 0 16,-4-7 0-16,-4-8 0 15,-2-7 0-15,2-11 0 16,-4-8 0-16,2-8 0 16,2-8-71-16,-2-3-533 15,0-6-1155-15,0-7 146 16,1-10 126-1</inkml:trace>
  <inkml:trace contextRef="#ctx0" brushRef="#br0" timeOffset="10645.54">9620 8691 4475 0,'0'-5'280'15,"0"-1"81"1,7 2 6 0,12 2 7-16,14 14 7 0,19 8 9 15,21 11 7-15,13 7 8 16,10 9 9-16,3-1-156 16,2 0-169-16,-6 1-89 15,-8-4 0-15,-10-2 0 16,-14-4 0-16,-11-5 0 15,-11-7 0-15,-14-3 0 16,-8-9 0 0,-13-4 0-16,-3-3 0 15,-3-4 0-15,0-2-273 0,13 0-612 16,-9-2-744 0,3-5 125-16,5-3 112 15,9-1 96-15</inkml:trace>
  <inkml:trace contextRef="#ctx0" brushRef="#br0" timeOffset="10994.75">11135 9189 6810 0,'0'-2'149'0,"-4"2"0"0,1-1 3 16,-3 0-1-1,-1 5 3-15,-5 4 0 16,-7 12 2-16,1 10 1 16,2 13 2-16,0 9-159 15,7 9 0 1,5 3 0-16,2 1 0 0,11 0 0 16,10-3 0-1,4-5 0 1,11-5 0-16,9-10 0 0,4-7 0 15,5-15 0-15,3-8 0 0,-3-8 0 16,-1-11 0 0,-7-9 0-16,-5-7 0 15,-5-4-339-15,-10-7-320 16,-11-3-1013-16,-6-1 132 16,-12 0 115-16</inkml:trace>
  <inkml:trace contextRef="#ctx0" brushRef="#br0" timeOffset="11298.18">10965 9258 4455 0,'0'-17'198'15,"3"-7"104"-15,11-2 59 16,11-5 7-16,16 3 7 31,10 6 7-31,11-2 9 0,8 2 7 16,-5 0 7-16,0 3-96 15,-8 2-126-15,-6 3-119 16,-10 2-64-16,-13 4 0 16,-12 3-24-16,-9 2-314 15,-3 4-314-15,-13 2-1016 16,-9 3 132-16,-10 4 114 15,-13 6 102-15</inkml:trace>
  <inkml:trace contextRef="#ctx0" brushRef="#br0" timeOffset="11571.05">11095 9335 5422 0,'8'7'289'0,"10"0"4"15,13 2 5-15,17-4 4 16,6-1 5-1,15-8 5-15,0-4 5 16,-1-2 5-16,-10-2 7 16,-11-2-329-16,-18 2 0 15,-13 4-100-15,-10 1-304 16,-10 2-1400-16,-10 2 152 16,-9 1 132-16,-4 2 115 15</inkml:trace>
  <inkml:trace contextRef="#ctx0" brushRef="#br0" timeOffset="12414.38">7566 10597 5826 0,'0'-3'250'16,"0"-1"2"-16,0 4 3 15,0 6 4-15,0 14 4 16,2 18 3-16,-1 16 3 15,1 13 4 1,-1 6 5-16,2 2-278 0,-3-3 0 16,2-2 0-1,-2-9 0-15,0-10 0 0,0-10 0 16,0-12 0 0,0-8 0-16,0-7 0 0,0-6 0 15,-2-7-335 1,1-3-1516-16,-4-5 161 15,0-2 137-15</inkml:trace>
  <inkml:trace contextRef="#ctx0" brushRef="#br0" timeOffset="12950.35">7083 12126 7681 0,'0'0'56'16,"1"0"0"-16,1 4 1 0,1 7-1 16,1 8 1-16,0 8-1 15,3 8 1-15,-2 5 0 16,1-2 1-16,-2-2-58 16,0-5 0-16,-1-7 0 15,0-4 0-15,-3-6 0 16,0-8 0-1,0-2-388-15,-4-20-1448 16,-3 11 158-16,-7-8 136 16,-4-7 117-16</inkml:trace>
  <inkml:trace contextRef="#ctx0" brushRef="#br0" timeOffset="13338.55">6907 11995 6197 0,'18'-13'211'0,"13"-4"3"16,11-8 3-16,10-6 2 15,-6-2 2 1,0 0 3-16,-10-2 2 0,-11 2 3 16,-12-3 4-16,-9 2-233 15,-8 4 0-15,-8 0 0 16,-6 6 0-16,-3 8 0 16,-8 6 0-1,0 8 0-15,3 9 0 16,2 9 0-16,6 8 0 15,10 11-355-15,11 8-387 16,8 3-904-16,11-2 128 16,11-2 113-16,9-6 99 15</inkml:trace>
  <inkml:trace contextRef="#ctx0" brushRef="#br0" timeOffset="13893.7">7639 12048 6491 0,'4'-2'181'0,"1"-3"2"32,-2-1 3-32,0-3 1 0,-5 4 1 15,-2-2 3-15,-5 1 2 16,-4 5 0-16,-10 1 5 16,-5 11-198-16,-2 8 0 15,0 11 0 1,2 8 0-1,8 8 0-15,11 3 0 16,4-5 0-16,9-3 0 0,9-9 0 0,6-9 0 16,7-11 0-16,8-6 0 15,4-14 0 1,4-6 0-16,-5-11 0 16,-6-9 0-1,-7-13 0-15,-12-11 0 16,-6-6 0-16,-3-9 0 15,-5-5 0-15,-4-3 0 0,0 6 0 16,-1 13 0-16,-6 11 0 16,2 17 0-16,-1 16 0 15,1 17 0 1,3 16 0-16,4 16 0 16,2 21 0-16,10 15 0 15,6 15 0-15,12 9 0 16,8 0 0-16,9-2 0 15,4-7 0-15,2-9 0 16,-1-10 0-16,-3-11 0 16,-5-13 0-16,-2-8 0 15,1-13-456-15,-5-13-1362 16,1-12 156 0,3-11 132-16,1-13 117 0</inkml:trace>
  <inkml:trace contextRef="#ctx0" brushRef="#br0" timeOffset="14735.34">11509 10433 5998 0,'0'-3'233'0,"0"2"1"15,0 5 3-15,-4 12 4 16,-10 12 2 0,-10 18 3-16,-6 14 3 0,-12 7 4 0,-2 0 4 31,2-3-257-31,2-5 0 15,6-12 0-15,5-5 0 16,6-9 0-16,6-8 0 0,2-8 0 16,8-7-269-16,4-2-495 15,0-4-899 1,3-2 131-16,1 0 114 16</inkml:trace>
  <inkml:trace contextRef="#ctx0" brushRef="#br0" timeOffset="15207.97">11152 11591 8191 0,'0'-2'0'16,"-3"0"0"-1,-7 1 0 1,-4 5 0 0,-4 10 0-16,-5 12 0 0,3 9 0 0,7 17 0 15,4 6 0-15,5 8 0 16,8 5 0-16,5-3 0 15,7-2 0-15,6-11 0 16,11-6 0-16,6-13 0 16,6-14 0-16,4-14 0 15,5-8 0 1,-2-15 0-16,0-8 0 16,-8-9-334-16,-6-6-257 15,-9-10-1101-15,-12 2 136 16,-10-3 117-16,-8 4 104 15</inkml:trace>
  <inkml:trace contextRef="#ctx0" brushRef="#br0" timeOffset="15386.11">11118 11663 5429 0,'-2'-12'288'15,"1"-4"5"-15,5-7 4 16,15-7 5-16,15 1 4 15,11 1 6-15,13-6 3 16,4 2 6-16,-3 3 7 16,-8 3-328-16,-12 7-300 15,-9 9-287-15,-17 4-1115 32,-6 5 138-32,-8 6 118 0,-13 6 105 0</inkml:trace>
  <inkml:trace contextRef="#ctx0" brushRef="#br0" timeOffset="15573.34">11147 11787 6124 0,'0'8'219'15,"2"2"2"1,7 1 4-16,12 0 1 16,12-5 3-16,10-6 4 15,13-2 2-15,7-6 2 16,2-3 5-16,-2-1-609 15,3-7-1474-15,-5-2 159 16,-4-3 135-16,-4-1 119 16</inkml:trace>
  <inkml:trace contextRef="#ctx0" brushRef="#br0" timeOffset="16256.25">11864 10726 4908 0,'5'0'325'0,"13"7"6"16,17 10 6-16,15 10 5 0,13 14 5 15,13 12 8-15,5 11 6 16,-3 9 7-16,-3 0 7 15,-6 2-233-15,-8-2-142 16,-9-5 0 0,-12-8 0-16,-9-10 0 0,-8-9 0 15,-8-10-174-15,-3-9-231 16,53-5-1379-16,-56-6 149 16,-3-1 129-1</inkml:trace>
  <inkml:trace contextRef="#ctx0" brushRef="#br0" timeOffset="16571.95">13158 11604 8191 0,'0'0'0'32,"-3"5"0"-32,-5 10 0 0,-3 11 0 0,-12 8 0 0,-8 15 0 15,-10 7 0-15,-2 4 0 16,-6 0 0-16,2 0 0 16,-1-6 0-1,6-8-52-15,4-11-322 16,19-10-499-16,-9-17-719 15,8-12 121-15,-1-11 105 16,5-14 94-16</inkml:trace>
  <inkml:trace contextRef="#ctx0" brushRef="#br0" timeOffset="16766.77">12637 11787 5508 0,'9'-9'280'0,"6"3"4"15,8 2 6 1,13 4 3-16,8 11 4 15,2 13 6 1,6 2 4-16,-6 3 4 0,-5 2 7 16,-3-4-318-16,-10-4 0 15,-7-5 0-15,-4-6-281 16,-7-3-260-16,-3-48-1178 16,-5 31 140-1,-2-3 121-15,-6-12 105 16</inkml:trace>
  <inkml:trace contextRef="#ctx0" brushRef="#br0" timeOffset="17038.52">12944 11465 6189 0,'2'-1'205'16,"6"2"3"-16,1 9 2 15,6 12 3-15,3 14 2 16,3 12 2-1,0 10 3-15,-2 3 2 16,1-2 2-16,-9-2-156 16,-6-4-68-1,-5-6 0-15,-3-5-190 0,-12-4-331 16,-8-9-1228-16,-6-10 144 16,-11-8 124-16</inkml:trace>
  <inkml:trace contextRef="#ctx0" brushRef="#br0" timeOffset="17245.49">12705 11963 7911 0,'17'-13'31'15,"15"-5"-1"-15,20-5 1 16,19-4 0-16,12 2 0 16,7 1 0-16,5 5 0 15,-6-1-45 1,-6 4-348-1,-8 0-1460-15,-10 0 157 16,-9 3 133-16,-12-5 116 0</inkml:trace>
  <inkml:trace contextRef="#ctx0" brushRef="#br0" timeOffset="18052.9">12241 10285 4623 0,'14'0'262'16,"13"0"82"-16,22 5 6 15,28 9 7-15,19 9 8 16,25 9 5-16,12 12 7 16,9 4 9-1,2 2 6 1,3 1-119-1,-7 1-181-15,-10-3-92 0,-7-1 0 16,-16 0 0-16,-11-6 0 0,-12-3 0 16,-11-2 0-1,-10-4 0-15,-16-7 0 0,-12-5 0 16,-12-6 0-16,-7-3 0 16,-7-4 0-16,-5-3 0 15,-2-1 0 1,-1-1-249-16,1 4-369 0,-2 0-1089 15,4 3 137-15,0 5 120 16</inkml:trace>
  <inkml:trace contextRef="#ctx0" brushRef="#br0" timeOffset="18417.56">14387 11385 5505 0,'3'-7'275'16,"-2"0"4"-1,1 0 3-15,-2 0 5 16,0 4 4-16,-6 3 5 16,-6 8 4-16,-6 8 4 15,0 10 5-15,-4 13-246 16,4 12-63-16,6 5 0 15,9 7 0-15,0 1 0 16,9-2 0-16,6-7 0 16,6-6 0-16,7-7 0 15,9-13 0-15,7-8 0 16,5-13 0-16,-1-4 0 16,4-11-332-16,-4-7-403 15,-10-12-919-15,-12-9 129 16,-6-9 114-1,-11-8 100-15</inkml:trace>
  <inkml:trace contextRef="#ctx0" brushRef="#br0" timeOffset="18701.82">14361 11443 6164 0,'0'-16'215'0,"8"-3"2"16,7-5 4-16,10-5 1 15,13 2 2-15,12 0 5 16,3 4 0 0,3-1 4-16,-6 3 4 0,-7 4-237 15,-10 5-140 1,-10 5-339-16,-13-27-1294 16,-4 29 147-16,-12 3 128 15,-7 4 112-15</inkml:trace>
  <inkml:trace contextRef="#ctx0" brushRef="#br0" timeOffset="18902.63">14359 11531 6491 0,'0'10'181'0,"2"-1"2"0,12 3 3 31,13-3 1-31,14-4 1 16,15-5 3-16,7-1 2 0,-2-5 0 15,-7 1 5-15,-12 1-380 16,-10-2-154-16,-14 3-238 16,-11-61-1074-16,-7 59 129 15,-8-2 113-15</inkml:trace>
  <inkml:trace contextRef="#ctx0" brushRef="#br0" timeOffset="20024.53">11433 12712 7079 0,'0'-4'120'16,"0"1"1"-16,0 2 1 15,4 6 1-15,-1 17 1 0,5 18 0 16,3 17 1 31,0 15 1-47,-1 11 1 0,-3 3-127 15,1 0 0-15,-1-4 0 0,-2-5 0 0,4-6 0 0,-6-10 0 16,2-14 0-16,0-11 0 16,-5-11 0-16,2-11 0 15,-1-7 0-15,-1-3 0 16,0-2 0 0,0-6-142-16,6-5-720 0,-6-7-809 15,-3-2 133 1,-1-5 114-16</inkml:trace>
  <inkml:trace contextRef="#ctx0" brushRef="#br0" timeOffset="20624.82">11242 14580 7823 0,'2'-4'40'0,"-1"1"1"16,0 1-1-16,1 0 1 16,-2 1 0-16,3 2-1 15,0 6 1 1,3 8 0-16,0 9 2 16,2 6-43-16,-4 9 0 15,2 2 0 1,-1-4 0-16,-2-1 0 0,1-9 0 15,-2-4 0-15,0-7 0 16,-2-5 0-16,0-4 0 16,-2-4 0-16,0-8-357 15,-6-6-1487-15,-3-11 159 16,-3-11 136 0,-3-9 119-16</inkml:trace>
  <inkml:trace contextRef="#ctx0" brushRef="#br0" timeOffset="20906.09">11144 14336 5578 0,'13'-20'225'0,"7"-6"36"0,6-10 4 0,4-4 3 0,0-1 4 15,-8 8 4 17,-4-2 5-32,-11 6 2 0,-4 3 5 0,-6 6-132 0,-9 3-118 0,-6 6-38 15,-3 6 0-15,-6 2 0 16,-1 3 0-16,4 7-151 16,7 10-248-16,38 4-1392 15,-18 8 150-15,11 8 130 16,17 2 113-16</inkml:trace>
  <inkml:trace contextRef="#ctx0" brushRef="#br0" timeOffset="21438.34">11716 14388 7353 0,'0'-2'91'15,"0"-2"0"-15,0-1 2 16,-3 1-1-16,-7 1 1 15,-4 0 1-15,-7 5 0 16,-8 8 0-16,-2 5 2 16,-3 9-96-16,3 10 0 15,4 9 0-15,6 6 0 16,7 0 0-16,11-3 0 16,4-4 0-1,6-8 0-15,6-12 0 16,10-9 0-16,6-6 0 15,6-10 0-15,4-11 0 16,-1-6 0-16,-3-11 0 16,-7-13 0-16,-7-7 0 15,-9-13 0-15,-8-12 0 16,-1-6 0 0,-6-5 0-1,-7 0 0-15,-1 12 0 0,0 14 0 0,-3 19 0 16,1 18 0-1,3 17 0 17,0 20 0-32,6 21 0 0,4 22 0 0,6 12 0 31,9 17 0-15,9 0 0-16,3-4 0 0,7-11 0 0,4-6 0 0,2-12 0 15,3-12 0-15,-2-10 0 16,5-8-275-16,14-12-476 0,-3-5-914 15,8-11 132 1,3-11 114-16,6-7 100 0</inkml:trace>
  <inkml:trace contextRef="#ctx0" brushRef="#br0" timeOffset="22193.81">14518 12760 7232 0,'4'-4'105'16,"-2"2"-1"-1,6 6 2-15,-1 13-1 0,4 13 2 16,1 15 0-1,1 13 1-15,1 13-1 0,1 2 3 16,-1 3-110-16,-1-1 0 16,-4-3 0-1,-1-6 0-15,-5-8 0 16,-2-6 0-16,1-8 0 16,-2-12 0-16,0-5 0 15,0-10 0-15,0-9 0 16,0-1-339-16,19 0-572 15,-21-2-694 1,-2 2 122-16,-7 6 107 16,-5 3 95-16</inkml:trace>
  <inkml:trace contextRef="#ctx0" brushRef="#br0" timeOffset="22588.07">14362 14447 8191 0,'0'0'0'16,"3"0"0"-16,3 1 0 16,-2 5 0-16,1 5 0 0,5 6 0 15,-3 8 0-15,5 5 0 16,-1 5 0 0,-1 2 0-16,-4-2 0 15,3-3 0-15,-2-6 0 0,-3-7 0 16,-2-5 0-16,-2-8 0 15,0-3 0 1,0-6-350-16,0-8-1496 0,0-14 160 16,0-8 136-1,0-11 119-15</inkml:trace>
  <inkml:trace contextRef="#ctx0" brushRef="#br0" timeOffset="22905.29">14365 14154 6363 0,'19'-11'75'16,"10"-5"85"-1,5-6 20-15,8-6 2 16,-3 0 2-1,-9-3 1-15,-6 0 1 0,-9-2 2 16,-10 2 3-16,-3 2-27 16,-9 4-51-16,-8 4-93 15,-12 7-20-15,-4 9 0 16,-10 4 0 0,1 10-88-16,8 9-240 0,11 10-248 15,9 4-1098-15,16 6 133 16,16-2 115-16</inkml:trace>
  <inkml:trace contextRef="#ctx0" brushRef="#br0" timeOffset="23491.47">14970 14229 7452 0,'5'-4'81'0,"-1"-3"0"16,-1 1 0-16,1-2 0 15,-3 5 1-15,-9 0 0 16,1 0 1-16,-10 3 0 16,-6 9 2-1,-8 8-85-15,-5 7 0 16,-2 8 0-16,6 9 0 16,5 3 0-16,5 1 0 15,10-4 0-15,8-3 0 16,4-5 0-16,10-8 0 15,5-8 0-15,9-9 0 16,10-5 0-16,6-8 0 16,5-10 0-16,1-7 0 15,-1-13 0-15,-9-10 0 16,-5-16 0 0,-4-8 0-16,-10-10 0 15,-4-5 0-15,-7-4 0 16,-4 8 0-16,-2 6 0 15,-2 14 0-15,-3 13 0 16,-2 18 0-16,-4 15 0 16,1 14 0-16,1 19 0 15,-1 16 0-15,8 21 0 16,4 16 0-16,4 12 0 16,7 5 0-16,6-1 0 15,7-5 0 1,8-8 0-16,8-11 0 15,2-12 0-15,6-9 0 16,4-12 0-16,2-11 0 0,-2-5-174 16,-2-6-283-1,-8-92-1313-15,-4 74 147 16,-8-4 128 0,-7-3 110-16</inkml:trace>
  <inkml:trace contextRef="#ctx0" brushRef="#br0" timeOffset="25173.6">23951 4723 6015 0,'6'4'230'31,"2"10"3"-31,1 19 3 0,1 20 2 16,-6 21 3-16,-1 14 4 16,-6 6 2-16,-1-2 4 15,-3-10 4-15,0-12-255 16,-2-11 0-16,3-14 0 16,-1-11 0-1,0-11 0-15,4-8 0 16,-1-8-421-16,-1-10-1406 15,1-3 156-15,-6-12 134 0</inkml:trace>
  <inkml:trace contextRef="#ctx0" brushRef="#br0" timeOffset="25438.42">23775 4774 4785 0,'53'-30'106'0,"21"-4"126"15,18-2 97-15,15 4 7 16,-23 20 5-16,-12 22 7 16,-21 19 5-16,-22 12 7 15,-18 9 7-15,-22 8-96 16,-20-1-19-16,-11-2-141 16,-8-12-111-16,-5-6 0 15,4-11 0 1,7-8 0-16,11-6-317 0,7-3-275 15,11-5-1104 1,9-5 136-16,8-8 118 0</inkml:trace>
  <inkml:trace contextRef="#ctx0" brushRef="#br0" timeOffset="25936.66">24705 4999 4555 0,'1'-11'127'0,"1"-3"37"16,-1-5 41 0,-1-2 23-16,-6 2 15 15,-5 6 4-15,-6 6 46 16,-12 7 76-1,-7 12 10-15,-4 13-103 0,2 9-30 16,6 9-38-16,7 2-44 16,12 1-22-16,7-8-12 15,8-7-1-15,6-5-48 16,10-8-76 0,8-10-5-16,7-4 0 15,5-5 0-15,-1-8 0 16,-5-3 0-16,-5-7 0 15,-4-2 0-15,-5-3 0 16,-5 1 0-16,-4 7 0 16,-5 5 0-16,0 7 0 15,0 1 0-15,-2 10 0 16,5 0 0 0,-1 6 0-16,0 3 0 0,0 5 0 15,-4-2-313-15,3 2-264 16,-4-11-1124-16,4-1 137 15,-3-5 118-15,0-6 105 16</inkml:trace>
  <inkml:trace contextRef="#ctx0" brushRef="#br0" timeOffset="26234.92">24890 4969 4556 0,'17'-2'257'16,"5"1"95"-16,4 6 7 15,4 7 5-15,-11 11 9 16,-6 4 7-16,-4 6 6 16,-7 2 9-16,0-2 8 15,-4-4-146-15,0-4-148 16,2-6-109-16,0-8 0 16,0-4 0-16,0-4 0 15,1-10 0 1,3-7 0-16,5-7 0 15,4-11 0-15,4-6 0 16,2-1 0-16,-3 2-116 16,0 4-315-16,-2 4-1362 15,0 8 151-15,2 7 130 16,5 2 114-16</inkml:trace>
  <inkml:trace contextRef="#ctx0" brushRef="#br0" timeOffset="26582.11">25504 4860 4672 0,'0'-9'317'0,"-2"0"36"16,-2-3 6-16,-5 1 7 31,-5 4 7-31,-6 4 7 0,-5 5 8 16,3 6 7-16,3 8 9 15,11 9-257-15,3 7-110 16,11 8-37-16,11 2 0 16,4 2 0-16,5-1 0 15,7-3 0-15,-6-3 0 16,-4-5 0-16,-10-6 0 16,-6-7 0-1,-4-5 0-15,-7-5 0 0,-4-5-107 16,-5-3-188-16,-3-2-108 15,0-7-280 1,-4-9-860-16,5-5 113 16,5-12 101-16,6-6 89 15</inkml:trace>
  <inkml:trace contextRef="#ctx0" brushRef="#br0" timeOffset="26793.92">25508 4920 4434 0,'-4'3'372'0,"-5"6"8"15,-9 7 8 1,-9 7 7 0,-8 5 9-16,-4 4 10 0,-7 3 7 0,6-2 9 15,5-3 9 1,5-2-325-16,12-2-446 0,10-4-359 16,12-7-974-16,12-8 132 15,17-3 113 1,14-6 102-16</inkml:trace>
  <inkml:trace contextRef="#ctx0" brushRef="#br0" timeOffset="27103.63">25808 5175 3651 0,'25'-12'109'0,"6"-6"5"15,7-6 7-15,2-8 18 16,-11 0 16-16,-6-2 18 15,-7-1 29-15,-12 2 33 0,-6 6 98 16,-16 6 30 0,-5 13-24-16,-10 5 2 15,-3 14-2-15,-2 13-13 0,4 11-13 16,9 6-15 0,7 9-27-16,12 2-32 15,5-2-109 1,10-4-130-16,7-5 0 0,9-8 0 15,9-5-121-15,11-8-333 32,13-24-1331-32,11 10 150 0,15-8 128 15,14-4 114-15</inkml:trace>
  <inkml:trace contextRef="#ctx0" brushRef="#br0" timeOffset="27720.4">27396 4483 5158 0,'4'-4'301'15,"1"4"6"-15,-1 16 5 16,2 14 5-16,-5 22 4 16,1 18 6-1,-2 12 7-15,0 4 3 0,0-2 8 16,0-9-213-1,0-3-132-15,2-9 0 16,7-9 0-16,3-11 0 16,8-9 0-16,12-9 0 0,5-8-138 15,3-6-253 1,6-8-393-16,-12-3-805 16,-12-10 121-16,-13-9 104 15,-5-10 95-15</inkml:trace>
  <inkml:trace contextRef="#ctx0" brushRef="#br0" timeOffset="27986.68">27298 4930 4293 0,'0'-9'255'0,"3"-3"54"16,13-2 77-16,13-2 8 15,13 2 8-15,15 5 8 16,10 3 10-16,-2 3 9 15,-4 6 9-15,-7 10-213 16,-14 6-81-16,-13 8-58 16,-13 6-86-16,-8 2 0 15,-10 2 0-15,-2-5 0 16,-7-4 0-16,5-6 0 16,0-7 0-16,-2-7 0 15,8-6 0 1,2-4 0-16,2-8 0 15,5-10 0-15,6-8 0 0,6-8 0 16,5-7 0 0,2 0-18-16,2 5-430 15,-2-29-1366-15,-3 41 154 16,-5 7 132-16,0 7 117 16</inkml:trace>
  <inkml:trace contextRef="#ctx0" brushRef="#br0" timeOffset="28568.43">27958 4971 4432 0,'12'4'244'16,"8"-1"15"-16,10-2 13 0,13 2 5 15,2-7-7-15,6-4-28 16,-2-6-15 0,-9-3-15-16,-10-7-6 0,-8-3-183 15,-13 0-83 1,-6 0 12-16,-8 4 31 15,-6 4 49 1,-9 5 86-16,-3 6 33 16,-8 4 20-16,-3 8 18 0,2 7 13 15,2 9-3-15,5 7 2 16,7 10-24-16,10 7-45 16,2 0-52-16,12 2-80 15,4-3 0 1,15-6 0-16,8-4 0 15,9-7 0-15,10-7 0 16,7-7 0-16,0-6 0 16,2-4 0-16,-6-6 0 15,1-5 0-15,-9-10 0 16,-6-7 0 0,-9-11 0-16,-8-8 0 0,-11-1 0 15,-6-1 0 1,-6 9 0-16,-9 8 0 0,-9 13 0 15,-6 9 0-15,-9 13 0 16,-10 9 0 0,5 17 0-16,4 8 0 15,9 6 0-15,11 6 0 16,8-2 0-16,13-6 0 16,8-5 0-16,12-3 0 15,11-9-183-15,18-6-452 16,4-8-1085-16,4-6 139 15,3-6 122-15,-2-6 105 16</inkml:trace>
  <inkml:trace contextRef="#ctx0" brushRef="#br0" timeOffset="28820.19">29042 5119 7164 0,'0'-4'111'0,"5"-2"1"16,10 1 1-16,10-2 1 15,14 3-34-15,19 0-457 16,10 0-1328 0,4-3 138-1,3-5 119-15,-1 5 104 0</inkml:trace>
  <inkml:trace contextRef="#ctx0" brushRef="#br0" timeOffset="29059.53">29897 4792 6515 0,'0'0'179'0,"0"4"2"0,-3 8 2 16,-1 11 1-16,-4 9 2 16,0 10 2-1,-1 5 2-15,4-1 1 16,-4-4 3-16,3-1-194 0,-1-7 0 15,3-6-335 1,1-3-440-16,1-9-868 16,2-8 128-16,3-4 113 15</inkml:trace>
  <inkml:trace contextRef="#ctx0" brushRef="#br0" timeOffset="29305.73">30063 4783 5174 0,'3'-10'313'0,"2"0"5"0,0 4 5 16,0 9 6-16,-4 15 6 15,-1 19 5 1,0 13 6-16,0 8 7 16,-1 1 7-16,-1-1-360 15,-1-5 0-15,-1-5 0 16,3-10-389-16,70-7-536 15,-75-9-664-15,1-11 121 16,-7-7 105-16,-7-13 93 16</inkml:trace>
  <inkml:trace contextRef="#ctx0" brushRef="#br0" timeOffset="29651.46">29691 4757 5668 0,'12'-23'265'15,"14"-2"3"-15,15-6 4 16,20-1 4-16,7 9 4 16,15 7 4-16,4 4 4 15,1 5 5-15,-8 3 4 16,-14 3-501-16,-13 3-224 16,52 5-1342-16,-91 6 147 15,-21 6 128 1,-26 9 110-16</inkml:trace>
  <inkml:trace contextRef="#ctx0" brushRef="#br0" timeOffset="29695.42">29610 5146 5851 0,'3'7'247'0,"14"1"2"16,22 0 5-16,25-1 1 15,24 1 5-15,23-6 3 16,6-4 4-1,-6 2 3-15,-11 0-48 0,-22 0-557 16,-23 0-193-16,-29-5-1165 16,-22 3 135-16,-21 1 118 15,-19 0 103-15</inkml:trace>
  <inkml:trace contextRef="#ctx0" brushRef="#br0" timeOffset="30488.52">24965 5855 4322 0,'-23'2'215'15,"-3"-2"157"1,0-2 7-16,4-2 8 16,22-4 8-16,17-8 7 15,22-5 9-15,24-3 9 16,20-2 9-16,28-2-153 15,19 8-93-15,14 1-183 16,6 4 0-16,13 2 0 16,2 8 0-16,4 1 0 15,-1 2 0-15,5 2 0 16,-2 0 0-16,-4 0 0 16,0 0 0-16,-5 0 0 15,1 0 0-15,-4 0 0 16,0 2 0-16,0-4 0 15,3 2 0 1,1 0 0-16,-1 0 0 16,1 0 0-16,3 0 0 15,0 0 0-15,2 0 0 16,-1-2 0-16,-4 2 0 16,-5-2 0-16,-11 2 0 15,-11 0 0-15,-15 0 0 16,-19 0 0-16,-18 0 0 15,-16 0 0 1,-23 0 0-16,-19 0 0 0,-14 0-317 16,-10 4-333-16,-13-4-1031 15,-12 0 135-15,-11 0 115 16,-3-4 103 0</inkml:trace>
  <inkml:trace contextRef="#ctx0" brushRef="#br0" timeOffset="31838.95">25814 6608 5097 0,'4'-8'321'0,"2"-3"5"16,-2 3 4-16,1 0 8 31,-5 2 5-31,0 6 6 0,-7 0 6 16,-9 8 8-16,-7 9 6 15,-9 10-369-15,-6 11 0 0,0 14 0 32,9 2 0-32,5 5 0 0,11 0 0 15,10-2 0-15,6-3 0 16,9-3 0-16,9-6 0 16,10-5 0-16,7-12 0 15,5-7 0-15,7-11 0 16,2-5 0-16,-1-5 0 15,1-6-323-15,-3-9-385 16,-9-11-955-16,-10-8 131 16,-10-13 114-16,-9-5 100 15</inkml:trace>
  <inkml:trace contextRef="#ctx0" brushRef="#br0" timeOffset="32095.79">25724 6604 4243 0,'-7'-11'233'16,"5"-1"69"-16,-2-2 37 15,8-7 44-15,15 6 18 16,10 1 8-16,13-1 7 16,10 3 11-16,6 1 9 15,1-1-161-15,-1 2-105 16,-6 3-79-1,-12 0-37-15,-9 4-212 16,-10 1-207 0,-10 2-189-16,-7-2-1094 0,-6 6 129 15,-11 5 113-15,-12 1 98 16</inkml:trace>
  <inkml:trace contextRef="#ctx0" brushRef="#br0" timeOffset="32339.61">25659 6719 4098 0,'-7'12'308'0,"-1"1"87"16,2 0 9-16,0 1 8 16,18-6 10-16,12-5 8 15,12-2 10 1,11 2 10-16,14-3 10 0,6 0-188 16,-6 0-172-16,-3-3-100 15,-12 3 0-15,-11 0 0 16,-9-1-80-1,-9 1-242-15,-11 0-175 16,29-1-392-16,-35-1-576 16,-12 0 103-16,-1-1 92 15,-3 0 82-15</inkml:trace>
  <inkml:trace contextRef="#ctx0" brushRef="#br0" timeOffset="33605.67">25339 7539 4961 0,'8'-8'324'0,"3"1"5"16,-2-4 6-16,0-1 8 15,-6 7 4-15,-4 4 6 16,-11 3 8-16,-20 15 5 16,-18 10 7-16,-24 15-274 15,-27 15-99 1,-9 13 0-16,-5 1 0 0,2 0 0 16,11-1 0-1,11-11 0-15,21-9 0 16,18-9 0-16,22-12 0 15,13-10 0-15,9-7 0 16,6-6 0-16,2-3 0 16,3-3-346-16,4 0-1502 15,3-3 161-15,0-3 136 16,3-2 119-16</inkml:trace>
  <inkml:trace contextRef="#ctx0" brushRef="#br0" timeOffset="34331.13">23899 8687 5340 0,'1'-7'297'16,"-1"-2"4"-1,0-1 6-15,-5 4 4 16,-14 8 6-16,-8 14 3 15,-10 15 8-15,-8 14 3 16,-1 10 8-16,4 9-339 16,12 0 0-16,9-3 0 15,12-2 0-15,9-8 0 16,13-8 0-16,13-7 0 16,9-11 0-16,11-6 0 15,8-6 0-15,-4-7 0 16,0-5 0-16,-8-2 0 15,-6-5-345 1,42-4-537-16,-49-5-730 16,-9-6 123-16,-1-5 109 15</inkml:trace>
  <inkml:trace contextRef="#ctx0" brushRef="#br0" timeOffset="34722.29">23814 8782 3450 0,'-3'-14'203'0,"-1"-5"90"15,2-4 150-15,-1-6 18 16,5 6 14-1,6 1 10-15,10 1 14 16,9 0 11-16,11 1 15 16,10 0-169-16,6 0-65 15,4 1-105-15,-5 4-172 16,-6 0-14-16,-7 6 0 16,-10 0-65-16,-9 7-312 31,2 0-484-31,-16 6-731 0,-8 0 121 15,-11 6 105-15</inkml:trace>
  <inkml:trace contextRef="#ctx0" brushRef="#br0" timeOffset="34968.06">23635 8854 4833 0,'-7'14'335'15,"1"1"8"1,3-1 6-16,13 5 6 0,26-9 6 15,18-8 8 1,16-2 6-16,17-2 8 16,5-4 8-16,4-1-651 0,89-3-1584 15,-90-7 159-15,1-4 136 16,-2-3 119-16</inkml:trace>
  <inkml:trace contextRef="#ctx0" brushRef="#br0" timeOffset="35482.17">25756 7922 4914 0,'0'-10'338'15,"0"-2"6"-15,0 2 6 16,2 0 7-16,-2 13 6 16,0 14 7-16,0 18 8 15,0 11 6-15,0 19 9 32,0 9-393-32,2 7 0 15,1 3 0-15,2 2 0 0,3-3 0 16,1-6 0-16,-2-5 0 15,0-8 0-15,-7-14 0 16,-8-11-214-16,-3-6-252 16,-6-16-1291-16,-3 0 145 15,1-5 126-15,2-6 109 16</inkml:trace>
  <inkml:trace contextRef="#ctx0" brushRef="#br0" timeOffset="35758.03">26228 8863 8191 0,'0'-3'0'0,"0"1"0"15,-8 7 0 1,-9 10 0-16,-14 14 0 15,-15 10 0-15,-13 8 0 0,-5 4 0 16,-2 2 0 0,4-4 0-16,3-4 0 0,8-5-24 15,3-6-390 1,28-12-1408-16,-9-10 155 0,5-10 134 16,6-10 116-16</inkml:trace>
  <inkml:trace contextRef="#ctx0" brushRef="#br0" timeOffset="36001.58">25617 9103 5609 0,'13'-7'271'15,"7"1"3"-15,8 2 4 16,10 3 5 0,1 9 3-16,5 7 5 0,-2 5 4 15,0 2 4 1,-5 5 6-16,-6-5-305 0,-8 1 0 15,-3-7-287-15,-11-1-215 16,0-26-1227-16,-7 11 142 16,-2-4 122-1</inkml:trace>
  <inkml:trace contextRef="#ctx0" brushRef="#br0" timeOffset="36371.28">25908 8835 5986 0,'0'2'233'0,"0"10"3"15,4 11 3-15,6 12 3 16,3 9 2-16,3 14 4 16,4 0 3-16,-2-5 3 15,-7 1 4-15,-1-6-258 16,-6-9 0-16,-4-3-327 15,74-7-620-15,-95-10-653 16,0-8 123-16,-15-7 106 16</inkml:trace>
  <inkml:trace contextRef="#ctx0" brushRef="#br0" timeOffset="36415.24">25610 9199 5742 0,'16'-13'256'15,"17"-4"4"-15,19-3 3 0,19-3 4 16,15 3 4-16,17 1-229 16,14 3-233-16,2-33-1406 15,-2 27 122-15,-7-2 106 16,-10-3 94-16</inkml:trace>
  <inkml:trace contextRef="#ctx0" brushRef="#br0" timeOffset="36942.31">26486 7847 4937 0,'0'-5'326'0,"2"3"8"15,12 2 4 1,17 6 7-16,18 13 5 15,26 13 8-15,12 7 5 16,15 10 9-16,-2-2 5 16,-1 2-286-1,-9-2-91-15,-11-2 0 16,-10-8 0-16,-12-2 0 0,-15-7 0 16,-11-6 0-16,-10-6 0 15,-8-4 0 1,-6-3-382-1,0-8-1455-15,2 1 157 0,3-4 137 0,7-2 117 16</inkml:trace>
  <inkml:trace contextRef="#ctx0" brushRef="#br0" timeOffset="37233.87">27808 8314 5931 0,'-5'3'239'0,"-7"6"2"16,-6 7 4-16,-2 10 2 16,-3 10 4-16,-1 14 3 15,9 4 4 1,3 8 2-16,8 0 5 16,4-1-265-16,6-3 0 15,9-6 0-15,4-6 0 16,7-6 0-16,6-7 0 15,10-8 0 1,1-5 0-16,2-10 0 0,3-6 0 16,-6-4-262-16,-4-7-235 15,-4-17-1240-15,-10-4 143 16,-8-9 124-16</inkml:trace>
  <inkml:trace contextRef="#ctx0" brushRef="#br0" timeOffset="37519.71">27691 8425 4981 0,'-2'-12'329'15,"9"-6"4"-15,12-3 7 16,16-3 5-16,18 3 7 16,12 8 6-16,8 0 7 15,-1 1 6-15,-10 2-43 16,-14 1-591-16,-8 4-257 15,-17-83-1186-15,-12 80 138 16,-10 0 119-16,-11 4 105 16</inkml:trace>
  <inkml:trace contextRef="#ctx0" brushRef="#br0" timeOffset="37934.85">27658 8518 5648 0,'0'7'267'15,"0"0"3"-15,11 3 5 16,18-1 3-16,21 3 4 16,15-8 4-16,14-3 5 15,0 1 3-15,-7-1-143 16,-11-2-463 0,-17 1-132-16,27-2-1253 0,-52-1 137 15,-15-1 118-15,-11-3 103 16</inkml:trace>
  <inkml:trace contextRef="#ctx0" brushRef="#br0" timeOffset="41269.55">23705 9691 3184 0,'3'-2'179'0,"0"-1"49"16,3-2 91-16,3-1 157 16,-1 2 13-16,0-2 11 15,-1 1 16-15,-1 1 12 16,-3 1 14-16,-3 2-132 15,-8 4-66-15,-19 9-54 16,-17 11-104-16,-21 13-186 16,-21 10 0-16,-14 10 0 15,-1 1 0-15,5-1 0 16,11-8 0 0,12-4 0-16,18-12 0 15,18-8 0-15,14-9 0 16,11-6 0-16,8-4 0 15,2-1 0-15,2-4 0 16,0 0-54-16,0 0-352 16,0 0-1410-16,0 0 155 15,-3 0 132-15,-7 0 116 16</inkml:trace>
  <inkml:trace contextRef="#ctx0" brushRef="#br0" timeOffset="41789.07">22084 10780 4944 0,'0'-7'310'0,"-3"-1"9"15,-6 5 5 1,-8-1 6-16,-9 10 6 16,-6 11 5-16,-5 12 6 0,0 11 7 15,4 11 7-15,7 6-141 16,8 2-215-1,12 0-5-15,7-3 0 0,12-6 0 16,6-5 0 0,10-7 0-16,9-10 0 15,5-11 0-15,4-7 0 16,5-8 0-16,2-4-33 16,-4-8-303-16,-1-3-188 15,-8-11-1176-15,-11-6 137 16,-11-5 118-16,-12-5 105 15</inkml:trace>
  <inkml:trace contextRef="#ctx0" brushRef="#br0" timeOffset="42047.83">21942 10830 4830 0,'-8'-13'330'0,"2"-5"3"16,1-5 7-16,7-6 7 15,18 3 5-15,12 0 6 16,8 2 7-16,15 0 8 16,6 3 6-16,-4 2-195 15,-3 6-250-15,-11 1-268 16,-12 5-235-16,-17-28-1111 16,-6 35 135-16,-14 4 115 15,-17 7 103-15</inkml:trace>
  <inkml:trace contextRef="#ctx0" brushRef="#br0" timeOffset="42407.01">21829 10965 5289 0,'2'12'302'0,"10"1"5"0,11-2 4 16,19 1 6-16,20-7 5 15,20-7 4 1,12-4 7-16,7-3-137 0,1-3-265 15,-2-3-1721 1,-5-6 151-16,-5-3 129 0,-4-2 114 16</inkml:trace>
  <inkml:trace contextRef="#ctx0" brushRef="#br0" timeOffset="42896.66">23631 10254 5004 0,'0'-5'319'0,"0"1"5"15,0-1 6-15,0 1 6 16,0 1 5-16,0 3 6 16,2 3 7-16,1 7 5 15,4 15 8 1,-1 8-257-16,-1 16-110 16,0 12 0-16,3 9 0 15,-4 6 0-15,-1-1 0 16,-1-3 0-16,0-7 0 15,-4-11 0-15,2-12 0 16,0-6 0-16,2-11 0 16,-2-9 0-1,0-7-327-15,7-1-551 0,-5-6-739 16,-1-1 124-16,1-1 110 16,1 2 95-16</inkml:trace>
  <inkml:trace contextRef="#ctx0" brushRef="#br0" timeOffset="43215.36">23446 11343 7959 0,'1'0'26'0,"5"0"0"15,10 2-2-15,15-2 2 16,15 1 0 0,21 0-1-16,7 1 1 15,6-4 0-15,-7 2 1 16,-10 0-27-1,-12 0 0-15,-15 0 0 0,-13-2-380 16,-43-4-479-16,17-3-750 16,-3-1 124-16,-13-2 107 15</inkml:trace>
  <inkml:trace contextRef="#ctx0" brushRef="#br0" timeOffset="43495.89">23674 11113 5807 0,'0'-8'251'16,"1"3"3"-16,-1 2 4 15,3 5 3-15,1 13 3 16,5 15 4-16,1 13 4 16,2 13 4-16,-4 8 4 15,2 1-280-15,-7-2 0 16,0-4 0-16,-3-7 0 15,2-12 0-15,-1-8-356 16,6-11-1488-16,1-14 159 16,-1-8 136-16,0-14 119 15</inkml:trace>
  <inkml:trace contextRef="#ctx0" brushRef="#br0" timeOffset="44029.45">24035 10154 4324 0,'-2'-7'300'0,"1"0"67"16,1 0 13 0,4 3 9-1,15 12 8 1,14 16 8-16,13 14 8 0,13 11 10 0,9 13 8 15,-1 0-160-15,-1 2-189 16,-4-3-73 0,-4 0-9-16,-7-5 0 0,-8-3 0 15,-10-8 0-15,-5-6 0 16,-10-7 0 0,-5-8-297-16,-4-5-236 0,-2-42-1184 15,-2 28 139-15,1-2 121 16,5-3 106-16</inkml:trace>
  <inkml:trace contextRef="#ctx0" brushRef="#br0" timeOffset="44451.82">25095 10841 8191 0,'0'-1'0'15,"0"0"0"-15,0-1 0 16,-4 6 0-16,-8 11 0 31,0 11 0-31,-5 11 0 16,0 12 0-16,1 5 0 0,4 5 0 0,4-1 0 16,4-2 0-16,2-1 0 15,4-8 0-15,6-2 0 31,5-10 0-31,8-7 0 0,11-8 0 16,7-10 0-16,9-8 0 16,3-3 0-16,1-9-344 15,2-9-384-15,-13-10-925 16,-8-9 130-16,-14-9 114 16,-11-5 98-16</inkml:trace>
  <inkml:trace contextRef="#ctx0" brushRef="#br0" timeOffset="44749.07">25026 10845 4902 0,'-2'-19'331'0,"2"-6"8"0,7-3 5 16,12-6 6 0,14 5 6-1,13 5 8-15,17 3 5 0,4 1 8 16,3 4 8-16,-6 1-311 15,-9 4-74-15,-14 2-281 16,-12 5-260-16,-18-46-1178 16,-6 46 140-16,-14 4 121 15,-14 4 105-15</inkml:trace>
  <inkml:trace contextRef="#ctx0" brushRef="#br0" timeOffset="44828.99">24967 10916 5542 0,'0'10'278'0,"9"3"3"16,14-3 4 0,11 3 4-16,16-4 6 15,19-8 2 1,1-1 6-16,1 0 5 0,-11 0-252 16,-10 0-424-16,-14 0-230 15,-17-62-1014-15,-11 56 123 16,-6-4 109-16,-12 1 95 15</inkml:trace>
  <inkml:trace contextRef="#ctx0" brushRef="#br0" timeOffset="45783.23">22081 12065 6940 0,'0'-5'135'0,"0"1"1"0,0 3 1 16,0 6 1-16,1 18 0 15,2 19 2-15,2 15 1 16,3 16 1-1,-4 9 2-15,1 2-144 16,-2-1 0-16,-2-5 0 16,-1-4 0-16,0-8 0 0,2-10 0 15,-2-13 0 1,0-9 0-16,0-12 0 16,1-8-446-16,5-68-1374 15,0 50 156-15,4-7 133 16,-3-2 116-16</inkml:trace>
  <inkml:trace contextRef="#ctx0" brushRef="#br0" timeOffset="46320.31">21739 13811 7118 0,'2'0'116'0,"3"0"0"15,-2-3 3-15,3 3-1 0,-1 3 1 16,-2 7 1 0,1 9 1-16,2 8 0 0,0 8 2 15,-3 7-123 1,1-1 0-16,-2-3 0 0,2-4 0 16,-3-6 0-16,2-6 0 15,-3-7 0-15,3-7-270 16,0-4-536-1,0-12-845-15,-1-7 129 16,-1-11 114-16,-1-9 98 16</inkml:trace>
  <inkml:trace contextRef="#ctx0" brushRef="#br0" timeOffset="46644">21720 13657 6108 0,'13'-18'164'16,"4"-7"47"0,6-8 1-1,5-8 2-15,-1 0 3 0,-6 5 3 16,-6 3 2-16,-9 1 1 16,-3 6 4-16,-7 4-102 15,-10 5-77-15,-6 5-48 16,-4 5 0-16,-5 7 0 15,3 8 0-15,9 7-316 16,9 12-273-16,11 4-1108 16,16 10 137-16,16 2 118 15,17 1 103-15</inkml:trace>
  <inkml:trace contextRef="#ctx0" brushRef="#br0" timeOffset="47073.95">22274 13755 5803 0,'0'-1'251'0,"0"1"4"16,-4-1 3-16,-8 2 3 16,-8 4 4-16,-10 4 4 15,-6 5 3 1,-2 11 4-16,2 5 5 0,6 6-281 16,7 6 0-16,8 0 0 15,10-1 0-15,3-4 0 16,7-7 0-16,7-9 0 15,6-8 0 1,12-7 0-16,12-10 0 16,3-7 0-16,5-10 0 15,-2-9 0-15,-6-11 0 16,-5-11 0-16,-6-12 0 16,-8-7 0-16,-9-10 0 15,-6-6 0-15,-6 3 0 16,-2 7 0-16,-4 15 0 15,0 18 0-15,-2 20 0 16,-4 19 0-16,-2 20 0 16,5 22 0-16,1 23 0 15,3 15 0 1,6 16 0-16,6-2 0 16,7-3 0-16,7-7 0 15,12-9 0-15,12-11 0 16,12-13-246-16,15-9-368 15,14-13-1095-15,12-13 138 16,12-7 120-16,5-12 104 16</inkml:trace>
  <inkml:trace contextRef="#ctx0" brushRef="#br0" timeOffset="47767.4">25225 12454 5402 0,'5'-11'291'0,"0"1"4"16,2-1 5-16,-1 1 5 16,-5 12 4-16,1 15 5 15,-2 14 5-15,1 16 5 16,2 15 8-1,-6 13-332-15,3 6 0 0,0 1 0 16,0-3 0-16,0-3 0 16,0-10 0-16,3-9 0 15,-1-9 0-15,0-7 0 16,0-10-390-16,28-4-494 16,-28-3-716-1,-9-3 123-15,-5 1 106 16</inkml:trace>
  <inkml:trace contextRef="#ctx0" brushRef="#br0" timeOffset="48080.99">25067 13879 6940 0,'2'-2'135'0,"-1"2"1"16,2 0 1-16,-1 4 1 15,0 10 0 1,1 5 2-16,4 4 1 16,-2 9 1-16,-1 1 2 15,0-1-144-15,0-3 0 16,-4-2 0-16,0-9 0 15,0-5-383-15,0 23-1454 16,-4-34 157-16,-3-9 137 16,-3-6 117-16</inkml:trace>
  <inkml:trace contextRef="#ctx0" brushRef="#br0" timeOffset="48498.6">24970 13658 6205 0,'21'-15'20'15,"14"-7"45"1,3-8 19-16,9-5 23 0,-9 0 24 16,-6 2 42-16,-13-1 24 15,-6 1 2-15,-9 3 1 16,-12 5-9-16,-11 2-9 15,-10 6-46 1,-3 5-20-16,-5 9-99 0,3 9-280 16,11 8-358-16,12 9-1037 15,11 5 132-15,15 7 112 16,19 1 100 0</inkml:trace>
  <inkml:trace contextRef="#ctx0" brushRef="#br0" timeOffset="48841.81">25574 13664 7721 0,'0'-2'52'15,"-3"2"-1"-15,-1 0 2 16,-11-2-2-16,-4 8 1 16,-8 1 1-16,-6 11-1 15,3 8 0-15,-1 11 2 16,8 2-54-16,8 5 0 15,6-4 0 1,4-5 0 0,10-6 0-16,8-8 0 0,12-7 0 15,6-8 0-15,10-5 0 16,6-8 0-16,0-9 0 16,-6-7 0-16,-5-12 0 15,-7-9 0-15,-5-13 0 16,-7-9 0-16,-7-9 0 15,-2-6 0-15,-4 5 0 16,-4 10 0-16,0 18 0 16,0 16 0-16,-2 22 0 15,0 17 0-15,-3 24 0 16,3 17 0-16,2 19 0 16,11 12 0-1,6 4 0-15,6 1 0 16,9-9 0-1,4-9 0-15,5-6 0 0,3-14-162 16,6-12-420-16,5-12-1158 16,1-13 144-16,5-12 122 15,0-13 109-15</inkml:trace>
  <inkml:trace contextRef="#ctx0" brushRef="#br0" timeOffset="49949.61">28375 9508 5270 0,'4'-11'304'0,"4"-1"5"15,-2-1 4-15,1-1 6 16,-4 6 5-16,0 5 4 15,4 7 8-15,-2 9 5 16,3 14 6-16,-4 14-347 16,-1 14 0-1,-3 11 0-15,0 5 0 16,-1 2 0-16,2-1 0 16,-1-9 0-16,2-9 0 15,-2-7 0-15,0-9 0 16,3-12 0-16,-3-3 0 15,1-10-122-15,3-1-395 16,-4-47-1252-16,1 41 148 16,-5 0 127-16</inkml:trace>
  <inkml:trace contextRef="#ctx0" brushRef="#br0" timeOffset="50352.65">28339 10954 8191 0,'6'0'0'16,"4"4"0"-16,0 5 0 15,3 6 0-15,-3 4 0 16,-3 10 0-16,-1 3 0 31,-1 3 0-31,-3 1 0 0,1-1 0 0,-1-6 0 16,-2-4 0-1,0-6-374-15,-5-13-1466 16,1-3 159-16,-3-6 136 16,-2-7 119-16</inkml:trace>
  <inkml:trace contextRef="#ctx0" brushRef="#br0" timeOffset="50686.4">28316 10808 5154 0,'23'-18'55'16,"12"-10"10"-16,9-5 54 16,6-7 74-16,-9 2 101 15,-6 7 2-15,-13 1 6 16,-14 0 5-16,-7 5 4 15,-7 0-28-15,-14 5-24 16,-6 3-9-16,-3 6-57 16,-3 6-83-16,2 3-238 15,4 12-257-15,18 6-426 16,3 7-775-16,12 6 120 16,15 9 105-16,16-1 93 15</inkml:trace>
  <inkml:trace contextRef="#ctx0" brushRef="#br0" timeOffset="51102.65">28944 10844 6067 0,'2'-4'225'16,"-2"-1"2"-16,0-3 3 16,-7 0 3-16,-8 6 3 15,-9-1 3-15,-8 4 2 16,-6 9 4-16,-1 10 3 15,3 10-248-15,7 7 0 16,8 5 0-16,12 1 0 16,4-4 0-16,11-4 0 15,10-9 0-15,12-5 0 16,8-7 0 0,11-9 0-16,5-5 0 15,-2-8 0-15,-4-10 0 16,-7-12 0-16,-5-12 0 15,-5-16 0-15,-6-15 0 16,-5-10 0-16,-5-7 0 16,-9 1 0-16,-3 6 0 15,-1 14 0-15,-5 18 0 16,-5 21 0-16,-1 21 0 16,1 27 0-16,4 31 0 15,6 26 0 1,19 25 0-16,13 18 0 15,16 3 0-15,2-5 0 16,8-12 0-16,-3-9-167 16,-5-13-398-16,-6-15-1178 15,-5-19 144-15,-7-20 123 16,-5-16 108-16</inkml:trace>
  <inkml:trace contextRef="#ctx0" brushRef="#br1" timeOffset="68117.09">6610 12423 4747 0,'0'0'80'0,"0"0"11"16,2 0 13-16,-2 0 58 16,1 0 85-16,1 0 89 15,-1 0 5-15,-1 0 7 16,2 0 6-1,-2 0-58-15,0-1-22 16,0 1-8-16,0-3-11 16,0-2-62-16,0-1-96 15,0-4-97-15,-3-2 0 16,-2-5 0-16,-3-2 0 16,-1-1 0-16,-2-3 0 15,-2-3 0-15,0 0 0 16,0-1 0-16,0 0 0 15,0 1 0-15,0-2 0 16,3 2 0 0,1-1 0-16,0-3 0 15,4 3 0-15,2 1 0 16,0-1 0-16,1 1 0 16,1 0 0-16,-2-1 0 15,1 0 0-15,-1 2 0 16,2 1 0-16,-1 0 0 15,0 4 0-15,2-2 0 16,0 2 0-16,0-1 0 16,0 2 0-1,0 1 0-15,2-2 0 16,0 4 0-16,2-3 0 0,1 1 0 16,1-1 0-1,1 1 0-15,-1-3 0 16,4 2 0-16,0-2 0 15,2 1 0-15,2-5 0 16,-1 6 0-16,1-2 0 16,1 2 0-16,-1 3 0 15,-1 0 0-15,3 3 0 16,0 2 0-16,1 0 0 16,2 1 0-16,0 3 0 15,2-1 0 1,1 2 0-16,4 1 0 15,0-2 0-15,-1 1 0 16,-1 1 0-16,-2-2 0 16,-2 2 0-16,0 0 0 15,-1 2 0-15,1-1 0 16,-1 1 0-16,-3 3 0 16,4-2 0-16,-2 2 0 15,0 0 0-15,2 0 0 16,1 0 0-16,0 0 0 15,1 0 0-15,-2 0 0 16,0 2 0 0,1-2 0-16,-1 3 0 15,0-1 0-15,2 0 0 16,0 1 0-16,2 0 0 16,2 0 0-16,3 1 0 15,-2 3 0-15,1-2 0 16,-2 2 0-16,-3-1 0 15,-1 0 0-15,-4 2 0 16,0 1 0-16,0-2 0 16,-2 5 0-16,3 1 0 15,-3 2 0-15,4 3 0 16,0 2 0 0,1 2 0-16,2-3 0 15,0 0 0-15,0-3 0 16,-1-2 0-16,1-1 0 15,-2-2 0-15,4 1 0 16,-6 0 0-16,5-1 0 16,1 1 0-16,-1 2 0 15,0-3 0-15,2 4 0 16,-2-1 0-16,0-1 0 16,-2-2 0-1,4-2 0-15,-1 1 0 16,-1-3 0-16,-1-2 0 15,1 1 0-15,-1-1 0 16,0 0 0-16,-2 1 0 16,0 1 0-16,0 0 0 15,1 2 0-15,-3-2 0 16,4 0 0-16,0 0 0 16,1-2 0-16,-2-2 0 15,4 0 0-15,-1-1 0 16,-2-2 0-1,-3 0 0-15,3 0 0 16,-3 0 0-16,-2 0 0 16,2 0 0-16,-2 0 0 15,1-1 0-15,2-2 0 16,0-2 0-16,1-2 0 16,1-2 0-16,-1-4 0 15,-5-2 0-15,3-1 0 16,-1-3 0-16,-3-2 0 15,3-2 0 1,-2 0 0-16,0-4 0 16,-2 3 0-16,-1-7 0 15,-2-2 0-15,-3-3 0 16,0-1 0-16,-1 0 0 16,-1 2 0-16,0 0 0 15,-1 6 0-15,-2-3 0 16,-1 4 0-16,-1-3 0 15,-2 2 0-15,0 1 0 16,0 1 0 0,0 1 0-16,-2 0 0 15,-2 1 0-15,1 2 0 16,-3 0 0-16,2-2 0 16,0 2 0-16,2 0 0 15,-2 1 0-15,-1-5 0 16,1 2 0-16,-4 1 0 15,0-3 0-15,1 0 0 16,-2-1 0-16,1 1 0 16,0-1 0-1,1 1 0-15,0 2 0 16,-2-1 0-16,2 0 0 16,1 0 0-16,-1 0 0 15,0 1 0-15,3 2 0 16,-2 1 0-16,0 2 0 15,3 1 0-15,0-2 0 16,0 3 0-16,2-1 0 16,-1-2 0-16,2 0 0 15,0 2 0 1,0-1 0-16,0-1 0 16,2 2 0-16,-2 1 0 15,3-1 0-15,0 0 0 16,1 2 0-16,0-4 0 15,1 2 0-15,-1-1 0 16,3 1 0-16,-3-1 0 16,1 0 0-16,1-1 0 15,0 3 0-15,2-3 0 16,-2 1 0 0,1 4 0-16,0 2 0 15,1 1 0-15,2 2 0 16,0 0 0-16,0 1 0 15,3 0 0-15,-1-1 0 16,0 0 0-16,-1 2 0 16,-1-3 0-16,1 3 0 15,-1-1 0-15,2 1 0 16,-1-1 0-16,2 0 0 16,2-1 0-16,-2 0 0 15,1-2 0 1,-1 2 0-16,-2 3 0 15,-2-3 0-15,0 1 0 16,0 0 0-16,2 0 0 16,-1-2 0-16,1 1 0 15,0 0 0-15,1 2 0 16,-2 0 0-16,1 2 0 16,1 0 0-16,-2 1 0 15,1 2 0-15,3 0 0 16,0 1 0-16,-2-1 0 15,5 1 0-15,-1 0 0 16,4 1 0 0,2-1 0-16,4 2 0 15,-2-1 0-15,-1 2 0 16,-1 0 0-16,-3 0 0 16,1-1 0-16,-1 1 0 15,4 0 0-15,-2 0 0 16,2 0 0-16,-2 0 0 15,0 0 0-15,0 0 0 16,-2 0 0-16,-2 0 0 16,0 0 0-16,0 4 0 15,0 1 0-15,1 5 0 16,1 1 0 0,-2 4 0-16,5 3 0 15,-1 1 0-15,1 1 0 16,1 1 0-16,2 1 0 15,1-1 0-15,-3-1 0 16,2 1 0-16,-4 0 0 16,-2 2 0-16,-3 3 0 15,-3 2 0-15,-5 7 0 16,-2 0 0-16,-3 6 0 16,-1 2 0-16,-1 5 0 15,1 2 0-15,3 1 0 16,2 0 0-1,1 1 0-15,0-1 0 16,1 2 0-16,3-1 0 16,-1 2 0-16,2 4 0 15,-1 2 0-15,1 2 0 16,-2 0 0-16,-1 4 0 16,1-2 0-16,-4 1 0 15,-3-1 0-15,-1 0 0 16,-3-1 0-16,1 3 0 15,-1-2 0-15,0 0 0 16,3 0 0-16,0 0 0 16,-1-2 0-1,1-1 0-15,2-1 0 16,-1-1 0-16,-2 0 0 16,1 0 0-16,3-1 0 15,-5-4 0-15,4-1 0 16,-1 0 0-16,0-3 0 15,3-2 0-15,-1 0 0 16,1 0 0-16,2-3 0 16,-2-3 0-16,0-1 0 15,-1-4 0-15,2-4 0 16,-3-1 0 0,4 0 0-16,-2-2 0 15,-1 0 0-15,1 0 0 16,2 2 0-16,-5 1 0 15,2-2 0-15,-3 3 0 16,0-5 0-16,0 0 0 16,1-3 0-16,1-3 0 15,1 2 0-15,0-1 0 16,0 1 0-16,1-2 0 16,2 2 0-16,-1 0 0 15,1-1 0 1,1-1 0-16,-3-2 0 15,2-2 0-15,0-1 0 16,-1-4 0-16,1 1 0 16,0-3 0-16,2 1 0 15,-1-2 0-15,2 2 0 16,2-2 0-16,1 1 0 16,2 0 0-16,-2 0 0 15,3 1 0 1,-1-2 0-16,0-2 0 15,-1 3 0-15,4-3 0 16,1-1 0-16,4 2 0 16,0-2 0-16,2-2 0 15,-1 1 0-15,0 2 0 16,1-3 0-16,-2 2 0 16,-3-3 0-16,2 2 0 15,-4-5 0-15,-2 0 0 16,-1 0 0-16,-1 0 0 15,-3-2 0 1,2 2 0-16,-1 2 0 16,-1 0 0-16,1-3 0 15,1 1 0-15,0 1 0 16,0 0 0-16,2-1 0 16,-1 2 0-16,-1-2 0 15,1 0 0-15,1 0 0 16,-1 1 0-16,1-1 0 15,1 0 0-15,2 0 0 16,0 3 0 0,-1-1 0-16,3 1 0 15,-3 2 0-15,2-1 0 16,-2 1 0-16,-1-2 0 16,0 0 0-16,-1 2 0 15,2-2 0-15,2 1 0 16,1 2 0-16,0 0 0 15,2 2 0-15,1 2 0 16,-1 0 0-16,-1 2 0 16,2-2 0-16,0 0 0 15,-1-2 0 1,1 3 0-16,2-4 0 16,2 1 0-16,6 0 0 15,2 0 0-15,4-5 0 16,2-1 0-16,-3-3 0 15,-2-1 0-15,-2 0 0 16,-3-1 0-16,-2-3 0 16,-4-1 0-16,-2-5 0 15,-4-3 0-15,-4-3 0 16,-2-5 0 0,0-1 0-16,0-5 0 15,1-2 0-15,0-2 0 16,-3 0 0-16,-1-4 0 15,-4-1 0-15,-1 1 0 16,-5-2 0-16,0-5 0 16,-1-3 0-16,-1-2 0 15,4-3 0-15,-1-4 0 16,1 0 0-16,3 0 0 16,-2 4 0-16,-1 1 0 15,0 5 0 1,-2 4 0-16,-2 0 0 15,0 3 0-15,-6 0 0 16,2 2 0-16,-3-1 0 16,0 4 0-16,-2 0 0 15,4 3 0-15,1 2 0 16,0 2 0-16,1 2 0 16,3 2 0-16,0-3 0 15,0 3 0-15,0-2 0 16,0-2 0-1,0-1 0-15,1 0 0 16,5 0 0-16,0-3 0 16,4 0 0-16,3 2 0 15,0 0 0-15,1 3 0 16,0 2 0-16,0 0 0 16,2 1 0-16,1 0 0 15,1-1 0-15,2 1 0 16,1-1 0-16,3-1 0 15,-6-2 0-15,0 0 0 16,-2 0 0 0,-3 1 0-16,-4 1 0 15,0 1 0-15,0 3 0 16,-2 1 0-16,0 2 0 16,3 5 0-16,0 0 0 15,1-2 0-15,0 4 0 16,1 0 0-16,-1-3 0 15,5-1 0-15,-3 1 0 16,0-1 0-16,5-3 0 16,0 3 0-16,0-1 0 15,3 0 0 1,-1 3 0-16,2-2 0 0,0 0 0 16,1 3 0-1,-1-2 0-15,5 1 0 16,0-2 0-16,-2-1 0 15,2 2 0-15,2-3 0 16,-4 3 0-16,-5 0 0 16,0 2 0-16,-4 2 0 15,0 2 0-15,-3 3 0 16,5-1 0 0,-3 2 0-16,2 0 0 0,1 2 0 15,-1 0 0 1,4 0 0-16,-2 0 0 15,2 2 0-15,0 2 0 16,1 3 0-16,0 4 0 16,3 5 0-16,2 6 0 15,0 5 0-15,2 5 0 16,-7 1 0-16,1 3 0 16,-3 2 0-16,-4 2 0 15,-2-2 0-15,-3 2 0 16,0-3 0-16,-4 2 0 15,-3-2 0-15,1 0 0 16,-3-2 0-16,2 2 0 16,-4-1 0-1,2-1 0-15,-2 0 0 16,2 1 0-16,-2-1 0 16,0-1 0-1,0 2 0-15,-4-2 0 0,4-4 0 16,-4 4 0-1,2-3 0-15,0-1 0 0,2 0 0 16,0 0 0-16,-1-1 0 16,-1-2 0-16,0 4 0 15,0-3 0-15,2 1 0 16,0 1 0 0,0-1 0-16,0 3 0 15,0-1 0-15,0 1 0 16,6-1 0-16,-3 2 0 15,5 1 0-15,2 0 0 16,1-3 0-16,2 2 0 16,1-3 0-16,1 1 0 15,3-5 0-15,-5 1 0 16,2 0 0-16,-2-1 0 16,1-2 0-16,-1-1 0 15,3 0 0 1,-1-1 0-16,4-1 0 15,2-1 0-15,2-1 0 16,4 0 0-16,0-2 0 16,3 0 0-16,-1-2 0 15,0-2 0-15,4 1 0 16,-3 1 0-16,-1-3 0 16,0 2 0-16,-2-1 0 15,-3 2 0-15,4-1 0 16,-2-1 0-16,3-1 0 15,1-2 0-15,5-1 0 16,3-2 0 0,2-4 0-16,2 1 0 15,0-1 0-15,1-2 0 16,-1 1 0-16,0 0 0 16,0-1 0-16,-4 1 0 15,0-2 0-15,1 0 0 16,-1 0 0-16,0-2 0 15,2 1 0-15,5-3 0 16,-2-1 0-16,4-4 0 16,0 0 0-16,2-4 0 15,0 2 0-15,-3-4 0 16,3-1 0 0,-1-3 0-16,1 2 0 15,-4 1 0-15,5 1 0 16,-2 5 0-16,-2 2 0 15,-1 2 0-15,-3 3 0 16,-3 2 0-16,-3 1 0 16,-1 0 0-16,-2 1 0 15,3 3 0-15,-5 3 0 16,3 5 0-16,-2 5 0 16,-2 1 0-16,-1 5 0 15,0 2 0 1,-2 1 0-16,2 4 0 15,0 1 0-15,-2 2 0 16,-1 4 0-16,-3 2 0 16,0 1 0-16,-2 6 0 15,0-2 0-15,2 5 0 16,-1 2 0-16,1 1 0 16,2 0 0-16,-2 0 0 15,-3 0 0-15,-1 4 0 16,-4-1 0-16,-6 4 0 15,-1 2 0 1,-7 0 0-16,-1 1 0 16,0-2 0-16,-1-1 0 15,-7-1 0-15,-1-1 0 16,-7-4 0-16,-6-2 0 16,-4 0 0-16,-1-4 0 15,-4-3 0-15,0-1 0 16,-4 1 0-16,-3-6 0 15,-1-1 0-15,-4-2 0 16,-3-3 0 0,-3-3 0-16,-2-4 0 15,-1 0 0-15,-1-3 0 16,3 2 0-16,0-5 0 16,6 1 0-16,1-2 0 15,7 0 0-15,1-2 0 16,4-3 0-16,0 1 0 15,1-3 0-15,0-1 0 16,-2-2 0-16,-1-2 0 16,-3 1 0-16,1-1 0 15,-2 3 0 1,-2-1 0-16,1 2 0 16,-1-1 0-16,-3 1 0 15,-2-1 0-15,0 1 0 16,-2-1 0-16,-3 1 0 15,1 1 0 1,-1 0 0-16,-1 1 0 0,5 2 0 16,-1 2 0-16,2-5 0 15,2 1 0 1,3-1 0-16,2-4 0 16,3-2 0-16,4-5 0 15,-1 0 0-15,2 0 0 16,-2 0 0-16,1 0 0 15,-2 0 0-15,3-4 0 16,0-1 0-16,5-2 0 16,-1-4 0-16,5-2 0 15,7-5 0-15,3-2 0 16,1-2 0-16,1-1 0 16,1 0 0-16,-5-1 0 15,-3 3 0 1,-3-4 0-16,-3 3 0 15,-3 0 0-15,1-2 0 16,-3 5 0-16,0 2 0 16,2 3 0-16,4 5 0 15,-3 4 0-15,-1 4 0 16,-2 1 0-16,-3 5 0 16,-4 4 0-16,1 5 0 15,-6 4 0-15,-4 4 0 16,-4 3 0-1,0 0 0-15,-10-1 0 16,1 1 0-16,-5-3 0 16,-1-1 0-16,-4-5 0 15,-2 0 0-15,-3-4 0 16,-4-1 0-16,-2 0 0 16,-5 0 0-16,0-1 0 15,-6 3 0-15,3 3 0 16,-4-3 0-16,3 3 0 15,0 1 0-15,-2-4 0 16,1 1 0 0,-1-3 0-16,-2 0 0 15,-2-3 0-15,-3 3 0 16,1 0 0-16,1-2 0 16,2-1 0-16,6-1 0 15,2-3 0-15,4-1 0 16,3-3 0-16,4-1 0 15,5-2 0-15,1-3 0 16,4-3 0-16,5-3 0 16,1-3 0-16,2-5 0 15,1-2 0 1,2-4 0-16,3-5 0 16,4-2 0-16,3-7 0 15,3-1 0-15,4-6 0 16,3-3 0-16,2-4 0 15,5-3 0-15,-3-3 0 16,1-1 0-16,-2-1 0 16,0 3 0-16,-4 0 0 15,0 3 0-15,-1 1 0 16,3 0 0-16,0-1 0 16,6 0 0-1,5 1 0-15,5-2 0 16,3 1 0-16,6 0 0 15,1-1 0-15,2-1 0 16,-1 3 0-16,2-3 0 16,2 6 0-16,-1-1 0 15,2 3 0-15,0 1 0 16,-2 0 0-16,1 1 0 16,-1 0 0-16,-4-5 0 15,-4 0 0-15,-2-2 0 16,-5-1 0-1,-2 3 0-15,-3 4 0 16,2 4 0-16,-5 6 0 16,1 4 0-16,0 5 0 15,-2-1 0-15,-1 4 0 16,-1 2 0-16,-1 1 0 16,-1 2 0-16,1 2 0 15,-3 2 0-15,-1 0 0 16,-2 3 0-16,0 3 0 15,0-1 0 1,-1 3 0-16,0-1 0 0,3 0 0 16,-2 1 0-1,2 0 0-15,2 2 0 16,-5 3 0-16,4 1 0 16,-4 0 0-16,0 2 0 15,-1 2 0-15,3-2 0 16,-1 2 0-16,0 0 0 15,2 0 0-15,4 0 0 16,1 2 0-16,-1-2 0 16,0 4 0-16,-3 2 0 15,-3 3 0 1,-5 0 0-16,-3 1 0 16,-2 0 0-16,-2 0 0 15,1 1 0-15,3-1 0 16,-1 1 0-16,1 2 0 15,-1-1 0-15,4 1 0 16,-6-2 0-16,1 3 0 16,-1-2-5-16,-3 1-23 15,1-3-14-15,1-1 2 16,5-1-4-16,3-1-1 16,2-3 8-16,4-1-7 15,1-1 0-15,2-2 1 16,-1 0 8-1,3 0 20-15,-1 0 15 16,2-1 1-16,1 0 4 16,3-3 5-16,1-4-4 15,0-1 5-15,2-3-5 16,-3-3 8-16,-5 1-12 16,-2-1 0-16,-5 3 1 15,-5 1-3-15,-1 3 4 16,-1-2-8-16,5 3-2 15,5 0 6-15,7-5 5 16,3 2 15 0,5-4 16-16,2-2 4 15,3-4 0-15,0 1-3 16,3-2 0-16,-2 1 1 16,1 1-2-16,-4-4-1 15,-5 0-1-15,-3 1-24 16,-1-5-10-16,-3 0 0 15,0-2 0-15,1 2 0 16,2-3 0-16,-2 2 0 16,-1-1 0-1,0 0 0-15,-5 0 0 16,-1 4 0-16,-2 1 0 16,-6 2 0-16,-4 3 0 15,0 2 0-15,-2 1 0 16,3 4 0-16,0 0 0 15,3 1 0-15,0-1 0 16,3 1 0-16,0-2 0 16,2-3 0-16,-1 1 0 15,-1-2 0 1,0-2 0-16,-4 3 0 16,-1 0 0-16,-1 3 0 15,-2 3 0-15,-3 3 0 16,2 3 0-16,-2 2 0 15,5 2 0-15,6 0 0 16,7 2-135-16,12-1-178 16,6 4-119-16,9 3-216 15,9 4-885-15,15 0 112 16,12 0 100 0,19-6 88-16</inkml:trace>
  <inkml:trace contextRef="#ctx0" brushRef="#br1" timeOffset="74109.39">21115 13879 4426 0,'0'-6'102'16,"0"0"32"-1,0-5 32-15,0-5 67 16,0-5 46-16,0-3 35 16,0-2 57-16,0-2 12 15,0-2 9-15,0-2-84 16,0-4-20-16,0-5-34 16,0 1-32-16,1-3-73 15,3 1-50-15,5 1-35 16,5 2-57-16,8-1-7 15,10 1 0-15,7 0 0 16,9 0 0 0,9 2 0-16,6 2 0 15,5 0 0-15,1 6 0 16,0 0 0-16,-3 1 0 16,-1 6 0-16,-5 1 0 15,-1 3 0-15,-3 0 0 16,-1 5 0-16,0 1 0 15,1 3 0-15,-2 5 0 16,0 3 0-16,0 1 0 16,-1 2 0-16,-1 7 0 15,-2 1 0 1,-3 4 0-16,-3 4 0 16,0 1 0-16,0-2 0 15,0-2 0-15,0 2 0 16,2-3 0-16,3 1 0 15,3-3 0-15,-1-2-24 16,-2 0-11-16,0-5-15 16,-4-1-26-16,-6-3-24 15,-1-1-16-15,-3-3-1 16,-6-3-7-16,-4-5 2 16,-5-1 2-16,-4-9 16 15,-5-4 9 1,-5-6 7-16,-3-6 23 15,-1-11 29-15,-2-2 13 16,-2-5 2-16,2-1 8 16,2 1 7-16,-2 2-1 15,0 3-2-15,-3 4 5 16,-2 1 8-16,-2 3 3 16,-4-2-9-16,-3 2 6 15,0-3-7-15,0 0 0 16,2-3-4-16,1 1 10 15,3 0 7-15,2 1 1 16,3 0 5-16,-1 3 10 16,0 2 6-1,0 0 4-15,-1 2 20 16,4 2 4-16,-1 0-2 16,2 1-10-16,2 1 2 15,4 1-4-15,1-1-3 16,0 1-9-16,3-1 4 15,1 2-5-15,0-1-5 16,-4 4-2-16,2-4 3 16,-1 3-3-16,-1 1-3 15,4-1 4 1,0 1 2-16,2 0 0 16,-1 0-9-16,2 2-1 15,-2 0-11-15,2 2-7 16,1 4 0-16,2 0 4 15,2 1 0-15,2 0-8 16,1-2-6-16,1 0-6 16,-1-3-3-16,1 3-10 15,-2-3-8-15,0 0-7 16,2 1-2-16,-4 1 0 16,-2 1-4-16,2 0 7 15,-2 3-2 1,-1 1 0-16,-1 2 1 15,-1 0-13-15,-1 2 1 16,-2 3-20-16,0 2-16 16,-1 3-25-16,2 2-13 15,3 4-11-15,5 0 2 16,5 1 2-16,1 1 5 16,4 3 19-16,3 3 14 15,3 4 22-15,-1 5 16 16,4 3 24-16,3 4 18 15,-2 0 13-15,1 2-1 16,-2 2 5 0,0 4 0-16,-5-2-1 15,-3 2 0-15,-5 4-3 16,-7 0 3-16,-4 2-1 16,-3 3-1-16,-5 3 0 15,0 2-2-15,-2 3 1 16,-2 2 2-16,2 0-1 15,1 1 1-15,3-2 4 16,1 0-2-16,-1-2 2 16,1-4-1-16,3 1 1 15,-3-1 1-15,1 2 0 16,-1-1 0 0,-2 2 0-16,-3 0-3 15,0-1 1-15,0-2 0 16,0 0-1-16,-1-4-3 15,1-1 3-15,1-4-2 16,-1 1 4-16,1-3-2 16,0 1 1-16,2-2 2 15,3 2-1-15,0-1-1 16,4 0 3-16,0 0 0 16,3-5 0-16,1 0 2 15,-1-4-1-15,3-2 1 16,3-4-1-1,-4-2 0-15,6-1 1 16,2-2-2-16,1 2 3 16,0 0-2-16,1 3-2 15,3-3-1-15,3 1-1 16,3 0-3-16,3-2-1 16,-2-2-1-16,5-3-2 15,0-1 1-15,0 0-6 16,2-3-10-16,1 2-11 15,1 0-8-15,3-1-3 16,2 3-1-16,-2-1 1 16,1-1 1-1,-3-2 1-15,-2-1 1 16,0 0 3-16,2-2 12 16,-3-1 11-16,2 2 7 15,-2-2 4-15,-1 0 1 16,2 0 1-16,-2 0 2 15,-2-2-3-15,0 0-1 16,-2-4-5-16,-2-3 2 16,-3-3 1-16,-3-5-1 15,3-2-1-15,-3-2 4 16,-3-1-3 0,1-5 0-16,-1 0 1 15,-2-3 4-15,1-2 3 16,1-4-3-16,3-4-2 15,-3-2 2-15,0-5 0 16,-1-4-1-16,-5-4 1 16,-3-4 1-16,-2-2 1 15,0 1 1-15,-6 0 1 16,2 3 2-16,-5 2 0 16,3-2 1-16,-8 1 0 15,-2 1 2-15,-1-2-4 16,-3-1-3-1,0-2 4-15,0-1-3 16,-2-1-1-16,1 1-1 16,-5 3 2-16,-3 4 1 15,-3 4-2-15,-3 3 1 16,1 2 3-16,1 2 0 16,-3 0-4-16,1 0 3 15,3 0-3-15,1 1 0 16,2-2-1-16,0-1 2 15,2 0 0-15,-2 0 2 16,-4 2-1 0,-3 0 1-16,1 6-1 15,-6-1-2-15,1 5 2 16,-3 1 0-16,2 1-2 16,-2-2 0-16,0 2 0 15,1 0-3-15,2-1-1 16,1-1-4-16,2 3-5 15,-1-2-3-15,2-1-6 16,-4-1-1-16,1-3 0 16,0-1 0-16,0-6 3 15,0 0 0-15,1-1 3 16,-1-2 2 0,4-2 6-16,-1 2 4 15,2 1 6-15,-2-1 2 16,1 3 2-16,-3-2-3 15,-2 3-2-15,0 1-1 16,-1 0 0-16,2 2-1 16,2 0-1-16,4 2 4 15,-3-3 3-15,7 3 0 16,-2-1-1-16,4 2 1 16,1-2 0-16,3 3 2 15,3 3 1-15,-2-2 0 16,2 4 1-1,0 0-5-15,2 1-2 16,-2 2-1-16,0-1 4 16,0 4-2-16,0-1 1 15,0 1 0-15,0 0-4 16,-2 0-1-16,-2 2 4 16,4 1-1-16,-4 0-2 15,1 2 3-15,3 1-1 16,0-1-2-16,0 3-1 15,0 1 1-15,3 0 4 16,1 1 0-16,4 1-4 16,3-2 3-16,5 4 2 15,0-5-4 1,4 5 2-16,-1-4 1 16,3 1 0-16,0 0-2 15,1 0 1-15,0 1-3 16,-2-1 1-16,2 4-1 15,2 2 1-15,2 1-2 16,0 4-1-16,2 3 0 16,-2 1 1-16,0 0-1 15,2 1-1-15,0 2 1 16,-2 1 0-16,-2 5 1 16,0 4-3-16,-3 3 2 15,0 5 0-15,1 3-1 16,4 5 0-1,2 6 1-15,3 1 1 16,2 4 2-16,3 1 1 16,1-3-1-16,1 0 1 15,-3-5-1-15,2-2 1 16,-2-1 2-16,2-1-2 16,3-2-2-16,-1-2 2 15,2 2 0-15,-1 1-2 16,-3 3 1-16,-2 2 0 15,-4 2-1-15,-3 2-3 16,-4 3 0-16,0 0 1 16,-4 0 1-1,2 3-1-15,0 0-2 16,2 0 2-16,2 1 0 16,-1 1 2-16,1-3 0 15,4 0 1-15,1-3 4 16,2-2-4-16,2-1 0 15,4-4-1-15,0-1 1 16,3 0-1-16,0-2 1 16,2 2-2-16,0-1 0 15,0-3 3-15,-2 2-4 16,-1-1 3-16,-6-1-1 16,0-3-2-1,-4-3 0-15,-1 1 4 16,1-2-2-16,1 0 1 15,5-1 0-15,1-2 0 16,4 0 1-16,1-2-1 16,6-1 2-16,1 0 1 15,1 0-1-15,5 1-2 16,1 0 3-16,3 0-3 16,-1 0 1-16,1-3 1 15,1-1-3-15,0-2 5 16,-3-2-2-16,3-3 0 15,0 0 1 1,-1-3-1-16,-1-1 1 16,-1 0 8-16,0-3 5 15,-1-3 1-15,1-1 4 16,2-7-4-16,2-4 2 16,2-2 0-16,2-2 0 15,0-3-1-15,0 5-1 16,-4 1-9-16,-1 8-5 15,-2 6-3-15,-3 5 0 16,-4 5 1-16,-2 6 1 16,-3 9 4-16,-9 8 3 15,-4 10 4 1,-6 10-1-16,-5 11 3 16,-3 9-3-16,-3 13 3 15,-6 9 3-15,-4 4 12 16,-5 6 11-16,-4-1 3 15,-8 1 11-15,-8 1 9 16,-12-1 7-16,-13-1 8 16,-17-4 0-16,-12-5 5 15,-10-12 1-15,-6-11-10 16,-8-10-12-16,-7-12 9 16,-7-11-17-16,-2-9-9 15,-2-11-13 1,2-5-5-16,4-6 3 15,8-2-5-15,7-1-5 16,-1-3-2-16,-1-1 9 16,-1-3-26-16,0-4 0 15,4 0 3-15,6-1 4 16,8 3 0-16,8 4-3 16,8 2-5-16,0 1 4 15,-1 2-4-15,4 3-9 16,-1 1 8-16,-6 3 3 15,0 2 10-15,-3 3 5 16,1 2 9 0,-5 0 12-16,5 0 1 15,2-1 3-15,2 2 3 16,2 3 4-16,7 3-1 16,2 5-3-16,3 3-5 15,1 7 0-15,8 3-10 16,-1 10-10-16,6 5 17 15,5 6-8-15,5 9 2 16,4 6 0-16,6 3 6 16,5 7-7-16,3 1-3 15,3 5 2-15,4-1 9 16,-2-1 3 0,2-1-1-16,0-3 8 15,0-4 2-15,0-1-1 16,-3-1-1-16,0-2 6 15,-6 3 10-15,-1-3-15 16,-2 2 10-16,-3-3-6 16,-1-6-8-16,0-1-6 15,-4-4-2-15,-3-3-5 16,-5-7 0-16,-5-1-1 16,-5-3-10-16,-6-2 6 15,-6-1-21 1,-4-2-2-16,-7 2-2 15,-4-3-3-15,-2 3 0 16,-5-1 0-16,-4 0 0 16,-2-4 0-16,-2 1 0 15,0-9 0-15,-3 0 0 16,-1-5 0-16,-1-3 0 16,-2-1 0-16,-3-2 0 15,-2-1 0-15,0 1 0 16,-2-3 0-16,3-1 0 15,2-1 0-15,-1 0 0 16,0-7 0 0,0-2 0-16,-5-3 0 15,2-4 0-15,1-2 0 16,1-1 0-16,4-1 0 16,8-4 0-16,1-1 0 15,6-4 0-15,2-3 0 16,5 1 0-16,3 0 0 15,3-1 0-15,0 1 0 16,1-1 0-16,6 1 0 16,2 1 0-16,6-2 0 15,8 1 0-15,3-2 0 16,4-2 0 0,4-2 0-16,4-1 0 15,2 0 0-15,0 1 0 16,-2-1 0-16,-3 4 0 15,-6 3 0-15,-9 3 0 16,-7 3 0-16,-9 3 0 16,-6 3 0-16,-7 0 0 15,-6 5 0-15,0 1 0 16,-5 2 0-16,-1 2 0 16,-2 1 0-16,-5-1 0 15,-4 0 0-15,-6-2 0 16,-4 4 0-1,-2-1 0-15,0 0 0 16,4 2 0-16,9-4 0 16,7 0 0-16,11-7 0 15,8 0 0-15,5-4 0 16,6-1 0-16,5-5 0 16,4 0 0-16,1-3 0 15,1-3 0-15,8 2 0 16,-3-3 0-16,3-2 0 15,4-3 0 1,5-6 0-16,2-2 0 16,2-7 0-16,3-4 0 15,5-2 0-15,4-5 0 16,5 3 0-16,3 0 0 16,5 3 0-16,6-1 0 15,9 1 0-15,0-1 0 16,11-1 0-16,2 0 0 15,1 2 0-15,-4 3 0 16,-5 3 0-16,-6 6-85 16,-11 5-248-1,-4 8-241-15,-10 3-1100 16,-14 7 133-16,-7-7 115 16</inkml:trace>
  <inkml:trace contextRef="#ctx0" brushRef="#br1" timeOffset="81756.41">4374 4970 3527 0,'0'0'153'16,"0"0"23"-16,0-1 27 16,0 1 49-16,0 0 58 15,0 0 32-15,0 0 33 16,0 0 9-16,0 0 28 15,3 2-45-15,-3 9-47 16,4 9-19-16,3 16-27 16,2 18-50-1,1 17-64-15,4 17-30 16,-2 15-28-16,-2 12-3 16,0-2-19-16,-3-7-80 15,1-12 0-15,-3-19 0 16,1-14 0-16,1-16 0 15,-5-15 0-15,1-10 0 16,-3-9 0-16,1-7 0 16,-1-4 0-16,0-7 0 15,-1-5-107 1,-1-8-430-16,-1-9-1230 16,-4-8 147-16,-1-9 127 15,0-6 111-15</inkml:trace>
  <inkml:trace contextRef="#ctx0" brushRef="#br1" timeOffset="82233.19">4326 4991 4013 0,'-14'20'160'0,"-14"13"12"16,-9 11 15-16,-12 11 24 16,-2-3 28-16,3-4 38 15,11-9 33-15,11-10 62 16,11-11 62-16,8-10-139 15,6-7-32-15,5-12-7 16,7-7-44-16,4-13-59 16,10-9-27-1,5-9-54-15,6 1-34 16,7 4-54-16,4 11-38 16,10 19 54-16,10 16 0 15,5 19 0 1,3 10 36-16,-4 8 30 0,-8 1 2 15,-8 1 14-15,-9-6 4 16,-11-6-8-16,-5-4-341 16,-2-9-360-16,-6-8-1064 15,-4-5 135-15,-6-11 116 16,-5-10 104 0</inkml:trace>
  <inkml:trace contextRef="#ctx0" brushRef="#br1" timeOffset="84204.84">3639 5897 3644 0,'0'2'146'16,"0"-2"16"-16,0 0 18 16,0 0 40-16,0 2 93 15,0-2 84-15,0 0 54 16,0-2 12-16,0 2 10 15,0 0-99 1,0-2-55-16,0 0-10 16,0-5-18-16,3-3-40 15,5-5-108-15,2-2-88 16,9-4-55-16,9-1 0 16,6-1 0-16,7 0 0 15,5 1 0-15,3 3 0 16,-1 2 0-16,4 6 0 15,-1 5 0-15,3 5 0 16,-2 8 0-16,3 6 0 16,1 5 0-1,0 1 0-15,-2 3 0 16,1-5 0-16,-3-2 0 16,-4-5 0-16,-2-6 0 15,-1-4 0-15,-2-4 0 16,-1-6 0-16,-3-3 0 15,-1-3 0-15,-1-2 0 16,-4 0 0-16,-1 3 0 16,-1 2 0-16,-2 3 0 15,0 2 0-15,-3 4 0 16,1 2 0 0,0 1 0-16,2 1 0 15,1 0 0-15,6 0 0 16,4-1 0-16,2-3 0 15,6-2 0-15,-3-3 0 16,-2-1 0-16,-7-3 0 16,-4-3 0-16,-12-1 0 15,-3-3 0-15,-6 1 0 16,-6-2 0-16,0 4 0 16,-4-1 0-1,-1 2 0-15,0 2 0 16,1 2 0-16,-1 2 0 15,0 4-132-15,-1 2-317 16,-3-10-1335-16,-3 10 151 16,-2-4 128-16,-4-3 112 15</inkml:trace>
  <inkml:trace contextRef="#ctx0" brushRef="#br1" timeOffset="92992.74">13714 8396 7049 0,'0'-10'124'0,"0"-1"1"15,0 0-1-15,0-3 2 16,0 6 1-16,0 4 0 16,0 4 2-16,5 0 0 15,7 11 2-15,7 14-131 16,4 22 0 0,9 18 0-16,-3 20 0 15,-2 5 0-15,2 1 0 16,4-8 0-16,1-15 0 15,7-11 0-15,11-18 0 16,17-20 0-16,21-20 0 16,24-24 0-16,24-21 0 15,19-22 0-15,7-17 0 16,3-18 0-16,-3-10 0 16,-10-3 0-16,-16 5 0 15,-20 7 0 1,-15 15 0-16,-21 14 0 15,-23 13 0-15,-20 13 0 16,-14 16 0-16,-19 8 0 16,-11 11 0-16,-19 8-206 15,-14 12-256-15,-17-6-1299 16,-18 20 147-16,-17 6 125 16,-11 5 111-16</inkml:trace>
  <inkml:trace contextRef="#ctx0" brushRef="#br1" timeOffset="93570.2">14216 8299 4407 0,'0'-12'228'0,"0"-3"131"16,0-3 7-16,0-1 7 15,0 6 6 1,0 5 10-16,0 1 6 15,7 6 8-15,10 11 10 16,8 15-86-16,10 17-175 16,7 21-152-16,-4 23 0 15,0 10 0-15,-3 5 0 16,1-1 0-16,5-11 0 16,4-10 0-16,9-15 0 15,11-19 0-15,19-18 0 16,23-18 0-16,26-19 0 15,22-25 0 1,21-20 0-16,10-19 0 16,-3-17 0-16,-7-12 0 15,-14 0 0-15,-20 9 0 16,-24 9 0-16,-30 13 0 16,-26 15 0-16,-23 14 0 15,-23 10 0-15,-10 9 0 16,-15 10-347-16,16 7-523 15,-37 6-744-15,-3 5 124 16,-13 5 109-16,-3 4 95 16</inkml:trace>
  <inkml:trace contextRef="#ctx0" brushRef="#br1" timeOffset="100085.51">7425 12714 2212 0,'6'-3'116'0,"0"-4"45"16,4-3 42-16,1-2 44 16,1 1 32-16,-2-1 31 15,0-1 40-15,1 3 62 16,-3-1 88-16,-2 3-17 15,-5 2-16 1,1 2-32-16,-4 4-37 16,-8 12-40-16,-16 19-33 15,-23 20-25-15,-26 24-38 16,-30 24-64-16,-21 15-92 16,-6 8-60-16,4 0-31 15,5-3-7-15,16-12-8 16,17-10 0-16,10-16 0 15,9-9-309-15,15-13-388 16,2-12-973 0,4-8 133-16,3-10 114 15,3-3 101-15</inkml:trace>
  <inkml:trace contextRef="#ctx0" brushRef="#br1" timeOffset="100736.9">5404 14577 4879 0,'-6'-1'150'15,"1"-4"48"1,1-6 50-16,1-8 27 0,13-3 7 16,15-12 18-16,8-3 18 15,8-3 16-15,10 7 4 16,-3 5-92-16,-5 12-95 16,-5 8-74-16,-5 13-103 15,-8 11-92 1,-5 5-64-16,-9 8-35 15,-6 7-27-15,-11 3-10 16,-12 7 1-16,-13 1 6 16,-10 4 28-16,-6-1 36 15,-5-2 66-15,4-7 105 16,11-3 110-16,9-10 39 16,12-6 41-16,10-5 81 15,11-8 5-15,14-7 3 16,18-4-2-1,15-6-11-15,20-13-19 16,15-9-48-16,8-8-264 16,6-6-185-16,15-2-448 15,-11 1-864-15,-3-3 119 16,-6 3 103-16,-9 3 92 16</inkml:trace>
  <inkml:trace contextRef="#ctx0" brushRef="#br1" timeOffset="101509.18">11639 14997 8191 0,'0'0'0'16,"-4"2"0"-16,-12 11 0 16,-14 15 0-16,-15 20 0 15,-19 18 0 1,-14 21 0-16,-7 7 0 15,1 7 0-15,-1-3 0 16,6-5 0-16,8-7 0 16,7-13 0-16,8-12 0 15,13-13 0-15,8-11-352 16,86-11-598-16,-66-8-642 16,5-11 121-16,0-4 105 15,-2-3 95-15</inkml:trace>
  <inkml:trace contextRef="#ctx0" brushRef="#br1" timeOffset="102109.62">10004 16354 5003 0,'-3'0'100'15,"3"0"48"-15,-1-3 37 16,7-4 24-16,10-3 16 16,14-7 13-16,15-5 15 15,9 0 13-15,2 0 5 16,-3 6-83-16,-10 7-111 16,-15 5-105-16,-13 9-59 15,-9 11-25 1,-14 8-18-16,-12 7-10 15,-8 7 8-15,-1 3 8 16,0-1 6-16,15-1 36 16,9-4 64-16,24-2 57 15,19-2-2-15,14-3-43 16,6 2-31-16,2-3-13 16,-14 2-26-16,-20-4-11 15,-23 0 53-15,-24-1 157 16,-30-6 34-16,-17 0-5 15,-12-4 21-15,-8-8 50 16,8-3 38 0,18-6-261-16,21-6-218 15,24-83-1363-15,24 67 119 16,27-8 104-16,23-4 93 16</inkml:trace>
  <inkml:trace contextRef="#ctx0" brushRef="#br1" timeOffset="102812.99">14440 15075 8191 0,'0'9'0'0,"0"12"0"16,-6 21 0-16,-8 16 0 16,-9 18 0-16,-5 16 0 15,-9 2 0 1,2 0 0-16,1-4 0 16,2-5 0-16,1-10 0 15,4-10 0-15,4-12 0 16,1-9-367-16,8-10-379 15,-7-4-896-15,-4-4 128 16,-4 0 113-16,-3 0 97 16</inkml:trace>
  <inkml:trace contextRef="#ctx0" brushRef="#br1" timeOffset="103310.53">13821 16377 8191 0,'0'-1'0'0,"0"-2"0"15,2 0 0-15,0 0 0 16,-2 12 0-16,4 5 0 15,1 12 0-15,9 12 0 16,1 11 0 0,12 6 0-16,5-2 0 15,7-3 0-15,7-8 0 16,5-11 0-16,1-9 0 16,8-13 0-16,-5-6 0 15,1-11 0-15,-5-11 0 16,-9-11 0-16,-11-8 0 15,-5-10 0-15,-10 0 0 16,-5 5 0-16,-6 10 0 16,1 12 0-1,-1 12 0-15,0 15 0 16,3 14 0-16,6 10 0 16,-3 13 0-16,1 8 0 15,-5 4 0-15,-3-1-298 16,8-1-504-16,-11-10-843 15,4-10 128-15,2-8 113 16,3-11 99-16</inkml:trace>
  <inkml:trace contextRef="#ctx0" brushRef="#br1" timeOffset="104177.72">21405 14547 5539 0,'1'-6'278'0,"1"-1"3"16,-1 4 4-16,-8 8 5 15,-19 21 4-15,-16 21 5 16,-20 23 4-16,-22 20 5 16,-15 11 6-16,-5 5-314 15,1 0-274-15,50-8-631 16,-31-11-720-1,15-14 126-15,17-18 110 0,11-14 97 16</inkml:trace>
  <inkml:trace contextRef="#ctx0" brushRef="#br1" timeOffset="104488.43">20110 15703 8191 0,'-3'2'0'0,"6"-4"0"15,14-2 0-15,19-4 0 16,23 3 0-16,12-5 0 16,6 4 0-16,-7 9 0 15,-20 12 0-15,-23 12 0 16,-23 12 0 0,-30 9 0-16,-23 12 0 15,-16 0 0-15,-8 1 0 16,5-8 0-16,18-12 0 15,24-10 0-15,28-14 0 16,36-15 0-16,35-13 0 16,34-11 0-16,32-9-196 15,28-3-307-15,18-9-1250 16,16 4 146-16,11 1 124 16</inkml:trace>
  <inkml:trace contextRef="#ctx0" brushRef="#br1" timeOffset="105032.92">24793 14730 6383 0,'6'-13'193'0,"1"1"2"16,2-1 1-16,-2 2 3 15,-6 10 2-15,-1 17 1 16,-10 23 3-16,-13 18 2 16,-15 21 3-16,-16 19-210 15,-16 11 0-15,-8 1 0 16,2-4-141-16,3-3-289 16,26-8-1357-16,-7-15 151 15,14-12 128 1,11-14 114-16</inkml:trace>
  <inkml:trace contextRef="#ctx0" brushRef="#br1" timeOffset="105365.61">24144 15823 7181 0,'14'-10'110'16,"13"-6"0"-16,13-5 1 15,12-1 0-15,9 2 1 16,0 4 1-16,-6 5 0 15,-15 7 1 1,-18 6 2-16,-19 8-116 0,-22 6 0 16,-19 11 0-16,-7 7 0 15,2 5 0 1,6 3 0 0,16 2 0-16,11 1 0 0,15 2 0 15,9-3 0-15,2 0 0 16,-3-3 0-16,-6-7 0 15,-11-8 0-15,-17-8 0 16,-19-7 0-16,-12-7 0 16,-7-3-247-16,0-3-237 15,11-103-1259 1,21 78 144-16,21-12 123 0,26-17 108 16</inkml:trace>
  <inkml:trace contextRef="#ctx0" brushRef="#br1" timeOffset="106502.56">28713 12046 3796 0,'0'-13'159'16,"0"-5"45"0,0-3 115-16,0-5 104 0,0 1 10 15,0 3 11 1,0 2 10-16,0 5 9 16,0 2 13-16,0 6-126 15,0 5-49-15,0 0-50 16,0 2-133-16,0 2-118 15,0 3 0-15,2 7 0 16,-2 8 0-16,0 11 0 16,1 17 0-16,-2 13 0 15,-4 12 0-15,0 8 0 16,-1 6 0 0,-2-2 0-16,0-5 0 15,1-5 0-15,1-8 0 0,1-10 0 16,1-9 0-1,1-12 0-15,1-10 0 16,-1-7 0-16,3-8 0 16,0-6 0-16,-2-1-60 15,1 1-461-15,1-5-1263 16,-2 8 151-16,1 0 128 16,-7 4 112-16</inkml:trace>
  <inkml:trace contextRef="#ctx0" brushRef="#br1" timeOffset="106905.18">28557 12972 5483 0,'3'0'273'0,"-2"-1"5"15,4 5 4-15,-4 2 5 16,1 11 5-16,-2 11 3 15,0 12 4-15,1 8 5 16,4 6 5-16,5-1-222 16,5-5-85-1,7-5-2-15,7-7 0 16,6-9 0-16,4-9 0 16,1-10 0-16,-1-8 0 15,0-10 0-15,-3-10 0 16,-1-10 0-16,-3-8 0 15,-4-3 0-15,-8 6 0 16,-6 9 0-16,-5 14 0 16,-5 19 0-16,-3 22 0 15,5 21 0-15,-3 22 0 16,-2 18 0-16,-2 14-407 16,-5 2-1424-1,-5-3 157-15,-3-10 135 16,-6-18 118-16</inkml:trace>
  <inkml:trace contextRef="#ctx0" brushRef="#br1" timeOffset="113871.33">3143 9783 5067 0,'-4'-6'207'0,"0"-3"96"16,-2-1 5-16,0-1 5 15,2 3 5-15,4 4 5 16,-3 0 5-16,3 2 6 16,0 1 6-1,0 1-97-15,-1 0-136 16,2 0-107-16,-1 7 0 15,0 3 0-15,0 6 0 16,4 9 0-16,3 11 0 16,5 7 0-16,8 11 0 15,5 10 0-15,1 7 0 16,3 6 0-16,-3-4 0 16,-5-6 0-16,-5-7 0 15,-2-10 0 1,-5-14 0-16,-4-10 0 15,-1-10 0-15,-2-6 0 16,-2-7 0-16,0-2 0 16,0-6 0-16,0-5-175 15,0-6-292-15,2-9-1300 16,2-3 147-16,1-3 127 16,-2-1 110-16</inkml:trace>
  <inkml:trace contextRef="#ctx0" brushRef="#br1" timeOffset="114500.27">3415 9840 4264 0,'1'-9'164'0,"2"-5"122"15,0-2 91-15,1-3 9 16,2 5 8 0,-2 4 7-16,2 5 8 15,6 6 10-15,5 12 9 16,6 13-112-16,5 10-71 15,1 12-143-15,-2 6-102 16,0-2 0-16,-1-6 0 16,3-6 0-16,-1-10 0 15,2-7 0-15,-1-13 0 16,3-5 0-16,-2-9 0 16,-1-7 0-1,-7-8 0-15,-5-12 0 16,-11-10 0-16,-3-8 0 15,-8-7 0-15,-4-5 0 16,0-1 0-16,0 6 0 16,-1 12 0-16,5 12 0 15,2 13 0-15,9 16 0 16,7 19 0-16,12 18 0 16,5 12 0-16,3 12 0 15,2 3 0-15,-5-3 0 16,-4-6 0-1,-4-6 0-15,-5-7 0 16,-4-5 0-16,-4-7 0 16,-2-7 0-16,-2-1 0 15,-2-3-346-15,17 0-555 16,-23 3-705-16,-8 3 123 16,-10 4 107-16,-11 6 95 15</inkml:trace>
  <inkml:trace contextRef="#ctx0" brushRef="#br1" timeOffset="114789.53">2963 11110 7442 0,'-2'9'82'0,"10"-5"0"16,22-6 1-16,31-12-1 15,37-17 2-15,35-25-1 16,27-11 1-16,15-11 0 16,-6-2 1-16,-9 2-85 15,-17 6 0 1,-28 8 0-16,-27 9 0 16,-28 13 0-16,-24 9-316 15,-23 10-351-15,-19 8-1010 16,-21 9 135-16,-20 3 114 15,-20 8 103-15</inkml:trace>
  <inkml:trace contextRef="#ctx0" brushRef="#br1" timeOffset="114938.39">3307 11058 5205 0,'7'6'-31'0,"16"-5"-118"16,78-11-369-1,-26-13-474-15,19-20 49 16,20-26 45-16,3-16 43 16</inkml:trace>
  <inkml:trace contextRef="#ctx0" brushRef="#br1" timeOffset="115413.47">4342 9897 4167 0,'0'-73'113'16,"0"-24"24"-16,-12-24 42 15,-15-24 32-15,-21 17 34 16,-24 17 19-16,-35 8 18 16,-27 12 10-1,-28 16 7-15,-24 19-75 16,-19 26 40-16,-7 26 5 16,5 42-41-16,6 48-34 15,18 54-33-15,30 56-16 16,33 62-16-16,42 34-5 15,47 16-2-15,52-11-12 16,44-25-78-16,46-44-32 16,33-43 0-16,34-48 0 15,24-36 0 1,15-40 0-16,11-45 0 16,9-40 0-16,-5-36 0 15,-11-34 0-15,-9-28 0 16,-21-24 0-16,-27-21 0 15,-32-13 0-15,-42-20 0 16,-38-10 0-16,-38-3 0 16,-47 5 0-16,-49 5 0 15,-44 20 0-15,-40 28 0 16,-35 27 0-16,-12 32 0 16,11 38-100-16,22 28-341 15,28 2-1354-15,34 37 152 16,36 8 130-1,29-6 113-15</inkml:trace>
  <inkml:trace contextRef="#ctx0" brushRef="#br1" timeOffset="116724.27">3454 7263 4500 0,'-12'-6'140'16,"1"-4"65"-16,-1-5 48 15,3-11 31-15,9-5 32 16,14-2 15-16,11-3 10 16,13 0 5-16,7 4 6 15,5 7-121-15,1 8-33 16,-8 8-75-1,-5 9-53-15,-8 12-32 16,-10 16-27-16,-10 15-4 16,-7 15-5-16,-13 7 2 15,-4 6 9-15,-6-6-7 16,3-9 15-16,-3-10 24 16,10-14 6-16,2-9-2 15,5-8-2-15,1-7-8 16,4-6 1-16,5-6-2 15,7-6-8-15,11-6 5 16,10-5-286-16,10-7-240 16,6-9-1242-1,1 3 141-15,-1 1 124 16,-5-2 106-16</inkml:trace>
  <inkml:trace contextRef="#ctx0" brushRef="#br1" timeOffset="116897.11">4148 7180 5073 0,'2'-7'298'0,"4"-6"10"16,7-5 5-16,11-6 5 15,10-1 5-15,9-4 5 16,0 0-22 0,5-1-260-16,-9 7-189 15,-6-2-1524-15,-12 7 133 16,-10 4 113-16</inkml:trace>
  <inkml:trace contextRef="#ctx0" brushRef="#br1" timeOffset="117122.41">4215 6879 4413 0,'0'-1'98'16,"0"0"83"-16,4 2 171 15,8 7 13-15,5 11 8 16,6 11 7-1,3 11 7-15,-3 7 8 16,-1 6 8-16,-2-3-75 0,-2 0-27 16,0-6-325-1,1-5-401-15,63-10-1336 16,-56-7 146-16,5-16 126 16,-3-8 111-16</inkml:trace>
  <inkml:trace contextRef="#ctx0" brushRef="#br1" timeOffset="117497.06">4586 6818 4453 0,'20'-32'82'16,"10"-11"29"-16,12-7 15 15,9-4 6-15,-5 15 12 16,-4 12 5-16,-10 13 2 15,-9 9 11-15,-9 10 5 16,-9 14-32-16,-2 9-46 16,-5 8-32-16,-1 6-8 15,3 3-5-15,5-1-11 16,3-3 4-16,9-1-4 16,5-2-11-1,4-5-2-15,-1-1-6 16,-7-5 4-16,-10-1 41 15,-8-4 23-15,-14 0 17 16,-10-5 6-16,-9 0-8 16,-4-3-28-16,-2-6-130 15,5-3-130-15,13-6-1296 16,12-8 107-16,16-17 93 16,24-13 84-16</inkml:trace>
  <inkml:trace contextRef="#ctx0" brushRef="#br1" timeOffset="117704.38">5569 6479 5697 0,'-1'7'261'0,"-6"9"5"16,-6 10 3-16,-5 9 4 15,-6 2 3-15,-8 10 5 16,0-3-13-16,-1 0-293 15,1-3-230-15,-1-22-1448 16,-1 8 137-16,-3-11 119 16,3-10 105-1</inkml:trace>
  <inkml:trace contextRef="#ctx0" brushRef="#br1" timeOffset="117898.19">5200 6672 4123 0,'24'2'178'0,"5"6"101"16,12 2 61-16,4 4 28 16,-5-5 15-16,-4 4 10 15,1-3-76-15,-6-5-183 16,-1-2-236-16,-5-71-1366 16,-9 59 104-1,-8-6 92-15,-5-5 82 16</inkml:trace>
  <inkml:trace contextRef="#ctx0" brushRef="#br1" timeOffset="118100.01">5327 6431 4247 0,'0'-4'133'16,"4"4"145"-16,6 11 96 16,8 12 7-16,3 12 7 15,3 11 9 1,0 8 8-16,-2-5 8 0,-6-2 10 15,-5 0-193 1,-7-3-310-16,-2 1-456 16,-11-8-1099-16,-10-3 126 15,-8-11 112-15,-9-10 98 16</inkml:trace>
  <inkml:trace contextRef="#ctx0" brushRef="#br1" timeOffset="118242.87">5133 6848 4310 0,'13'-23'115'15,"15"-9"12"-15,14-7 3 16,20-8 1-16,8 9-27 16,11 1-80-16,0 2-194 15,-7-20-887 1,-10 23 57-16,-16 1 50 16,-8 1 47-16</inkml:trace>
  <inkml:trace contextRef="#ctx0" brushRef="#br1" timeOffset="118608.04">5812 6289 3723 0,'1'-4'143'16,"2"2"70"-16,0 7 156 15,3 10 61-15,1 13 10 16,3 11 10-16,2 4 10 16,4 1 12-16,3-8 11 15,5-6-115 1,5-7-40-16,3-8-80 15,1-5-184-15,-1-6-64 16,-2-8 0-16,-5-6 0 16,-11-6 0-16,-7-8 0 15,-3-9 0-15,-8-11 0 16,-3-3 0-16,4 0 0 16,0 9 0-16,0 9 0 15,3 16 0-15,6 14 0 16,8 17 0-1,7 13 0-15,11 14 0 16,5 11 0-16,2 9-131 16,0 3-254-16,20 3-520 15,-27 0-655-15,-4-2 116 16,-7-9 102-16,-5-11 91 16</inkml:trace>
  <inkml:trace contextRef="#ctx0" brushRef="#br1" timeOffset="119112.58">6440 6736 6144 0,'0'-1'217'15,"0"-2"2"-15,0 0 4 16,0 2 1-16,0 0-131 16,0-1-181-16,-3 2-206 15,-7-19-1259-15,-9 20 116 16,-12 1 101-16,-18-1 90 16</inkml:trace>
  <inkml:trace contextRef="#ctx0" brushRef="#br1" timeOffset="119316.39">4963 7327 3331 0,'0'1'-82'15,"0"-5"-615"-15,0 4 26 16,1-1 23-16,-1-2 22 16</inkml:trace>
  <inkml:trace contextRef="#ctx0" brushRef="#br1" timeOffset="120064.21">4917 7536 4205 0,'50'-8'104'16,"33"-15"15"-16,30-8 11 16,35-11 21-16,4-8 25 15,-1-8 36-15,-3-3 32 16,-17 1 23-16,-17 2 21 15,-22 8-37 1,-24 9-26-16,-26 14 28 16,-23 6-4-16,-22 11-11 15,-23 5-38-15,-20 13-70 16,-26 11-72-16,-25 14-61 16,-23 15-68-16,-14 8-24 15,-9 4-31-15,7 5-34 16,15-2-10-16,21-7-5 15,25-7 16-15,32-11 30 16,23-11 70-16,23-12 59 16,31-10 53-16,25-10 11 15,31-10 7 1,27-12-8-16,18-9 4 16,6-9 6-16,-2-3-6 15,-13-4 2-15,-19 4-19 16,-20 6-13-16,-31 11 38 15,-26 6 8-15,-25 12-6 16,-37 9 15-16,-32 18 9 16,-28 10-1-16,-28 11 16 15,-20 10 13-15,-2 6-17 16,12-2-8-16,24-7-46 16,32-7-18-1,36-11 7-15,41-13-13 16,47-11-8-16,38-15-5 15,34-11-12-15,24-13-9 16,14-8 0-16,-8-7 0 16,-22 1 0-16,-26 7 0 15,-36 8 0-15,-35 9 0 16,-31 14 0-16,-36 10 0 16,-25 6 0-16,-16 14 0 15,-12 4 0 1,-4 6 0-16,9 3-346 15,104 3-611-15,-68-4-635 16,20-5 121-16,18-11 105 16</inkml:trace>
  <inkml:trace contextRef="#ctx0" brushRef="#br1" timeOffset="121233.26">3610 8122 2266 0,'0'-3'13'0,"1"-1"-9"0,1 0-61 16,6-4-110-16,-1-9-264 15,1 11 11-15,4 0 8 16,0 0 10-16</inkml:trace>
  <inkml:trace contextRef="#ctx0" brushRef="#br1" timeOffset="122299.26">11104 16190 8128 0,'0'3'8'0,"0"-1"-90"15,2 0-179-15,6-1-123 16,57-2-1346-16,-41-13 141 15,17-22 123-15,13-26 107 16</inkml:trace>
  <inkml:trace contextRef="#ctx0" brushRef="#br1" timeOffset="122705.29">12793 12423 5274 0,'1'-1'137'0,"4"-2"53"16,1-2 19-16,1 2 2 15,0-1 2-15,4 0 2 16,2 2-77-16,-2 5-143 15,3 7-189-15,-1 7-1268 16,1 18 103-16,-1 11 92 16,-4 8 81-16</inkml:trace>
  <inkml:trace contextRef="#ctx0" brushRef="#br1" timeOffset="123108.91">14014 15431 8191 0,'4'6'0'0,"0"4"0"16,4-3 0-16,-2 4 0 15,1-3 0-15,-1-2 0 16,1-4 0-16,1 0 0 16,0 1 0-16,-4 0 0 15,1-2 0 1,-3-1 0-16,-2 2 0 15,0-2 0-15,2 0 0 16,-2 0 0-16,0 0 0 16,0-2-55-16,0 2-373 15,0-9-1382-15,0-2 154 16,0-5 133-16,0-7 114 16</inkml:trace>
  <inkml:trace contextRef="#ctx0" brushRef="#br1" timeOffset="136308.44">28973 15636 4113 0,'-4'4'75'0,"-5"3"26"15,0-3 35-15,-3-1 72 16,1-2 121-16,3-2 65 16,-1-5 9-16,3-3 8 15,1-7 9-15,5-4-58 16,4-7-14 0,9-4-24-16,7-3-36 15,9-4-79-15,8 2-139 16,7 4-70-16,2 4 0 15,0 8 0-15,-1 7 0 16,-5 9 0-16,-5 3 0 16,-6 10 0-16,-10 8 0 15,-11 9 0-15,-8 10 0 16,-15 14 0-16,-14 6 0 16,-12 5 0-16,-11 0 0 15,-6-1 0-15,-4-2 0 16,3-9 0-1,6-4 0-15,7-9 0 16,11-7 0-16,13-7 0 16,11-6 0-16,9-7 0 15,16-5 0-15,11-3 0 16,15 1 0-16,11-5 0 16,14-4 0-16,4-3 0 15,-1-1 0-15,0-4 0 16,-3-3-361-16,49-2-1482 15,-59-5 160-15,-4-5 135 16,-5-8 119-16</inkml:trace>
  <inkml:trace contextRef="#ctx0" brushRef="#br1" timeOffset="136706.08">29829 15470 4624 0,'0'-3'78'15,"-4"2"74"-15,-3 0 165 16,-8 6 27-16,-6 8 7 16,-11 12 7-16,-1 14 6 15,-2 9 7-15,3 8 7 16,8 2-66-16,7 3-13 16,9-6-83-16,5-5-189 15,14-5-27-15,9-10 0 16,10-6 0-16,8-11 0 15,11-11 0 1,0-3 0-16,0-12 0 16,-6-11 0-16,0-6 0 15,-9-10 0-15,-8-14 0 16,-13-1 0-16,-6-5 0 16,-14 0 0-16,-9 4 0 15,-13 5 0-15,-3 6 0 16,-3 8-180-16,5 2-180 15,13 8-240-15,8-43-1035 16,14 43 128-16,15 0 111 16,10 1 97-1</inkml:trace>
  <inkml:trace contextRef="#ctx0" brushRef="#br1" timeOffset="137268.07">30241 15060 4907 0,'-10'-28'184'0,"-12"-9"134"16,-12-5 6-16,-17-7 4 16,-10 13 6-16,-14 11 7 15,-10 8 4 1,-13 9 7-16,-12 15 7 0,-11 15-113 16,-3 17-93-16,0 12-153 15,2 16 0 1,11 11 0-16,9 9 0 15,8 9 0-15,7 9 0 16,7 8 0-16,10 7 0 16,10 2 0-16,13-2 0 15,14-4 0-15,13-5 0 16,12-3 0-16,7-5 0 16,10-6 0-1,11-2 0-15,9-11 0 0,10-9 0 16,20-13 0-16,13-13 0 15,6-15 0-15,12-11 0 16,11-14 0 0,4-12 0-16,3-11 0 15,8-10 0-15,1-15 0 16,0-15 0-16,0-22 0 16,0-23 0-16,-2-15 0 15,-2-16 0-15,-15-6 0 16,-20-3 0-16,-20 1 0 15,-29 8 0-15,-26 1 0 16,-25 11 0-16,-17 12 0 16,-16 9 0-16,-5 13 0 15,-2 14 0-15,9 19-327 16,20 18-382-16,17 18-953 16,22 10 132-1,26 16 113-15,26 6 100 16</inkml:trace>
  <inkml:trace contextRef="#ctx0" brushRef="#br1" timeOffset="137823.07">31460 15461 5301 0,'-4'12'301'0,"-7"11"4"16,-10 4 6-16,-11 13 4 16,-10 2 6-16,-16 4 4 15,-10 2 7-15,-11 0 4 16,-1-3 8-16,-2-5-344 16,7-5 0-16,11-11 0 15,17-9 0-15,14-9 0 16,17-15 0-16,15-14 0 15,9-12 0-15,15-15 0 16,13-8 0 0,9-3 0-16,8 7 0 15,4 12 0-15,-2 19 0 16,3 19 0-16,2 24 0 16,8 20 0-16,7 17 0 15,5 13 0-15,5 9 0 16,1 0 0-16,4-4 0 15,-1-4 0-15,1-8 0 16,-6-10 0-16,-5-10 0 16,-15-8 0-1,-9-14 0-15,-16-7 0 0,-10-10 0 16,-9-1 0-16,-9-3 0 16,-3-3 0-1,-5 3 0-15,-3 0 0 16,1-1 0-16,-1-5-257 15,-1-2-354-15,-7-3-1095 16,-5-13 137-16,-7-5 120 16,-10-8 104-16</inkml:trace>
  <inkml:trace contextRef="#ctx0" brushRef="#br1" timeOffset="143376.22">15800 9018 3033 0,'-2'-3'66'16,"2"-2"7"-16,-3-4 10 15,3-2 13-15,7 1 9 16,-1-3 13-16,7-1 17 16,-2 3 20-16,3 2 14 15,-2 2-30-15,1 3 4 16,4-2 17-16,5-3 10 15,4 1-3-15,7-4 0 16,0-1-9-16,-4 0-16 16,-10 3-22-1,-10 6-9-15,-22 11-14 16,-36 13-23-16,-35 23-26 16,-27 17 13-16,-22 12 46 15,-4 7 37-15,24-6 79 16,29-16 16-16,34-18 4 15,40-18-2-15,51-22 1 16,49-23-1-16,43-18 2 16,33-12-30-16,22-8-63 15,-3-2-48-15,-18 2-89 16,-27 8-13 0,-41 11-33-16,-52 16-8 15,-53 19 6-15,-66 23 11 16,-58 21 24-16,-49 17 0 15,-29 14 0-15,-17 8 0 16,10-3 0-16,40-6 0 16,51-14 31-16,63-16-295 15,84-18-538-15,60-22-825 16,45-26 125-16,35-23 111 16,31-21 96-1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42:57.2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19867 11057 136 0,'0'0'22'16,"0"0"5"-16,0 0-3 15,4 0-2-15,4 0-4 16,6-2-10-16,8 1-8 16,17-2-52-16,-6 2 1 15,12-3-1-15,7 0 1 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03:00.87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2969 5563 3060 0,'-3'0'83'0,"-4"0"20"15,-7 0 6-15,-3-2 1 16,3 4 8-16,1-2 5 16,11-2 7-16,30-4 21 15,37-7 23 1,43-12-45-16,46-16-7 16,53-17-10-16,31-10 0 15,18-13 2-15,11-8-1 16,-1 5 1-16,-25 2-5 15,-23 6-20-15,-26 13-23 16,-42 12-22 0,-40 12-12-16,-34 10-5 0,-33 9 30 15,-28 5 18-15,-13 8-8 16,-14 2-4-16,-8 2-2 16,-10-1-17-1,-9 7-20-15,-9 3-37 16,-5 8-49-16,-1 7-95 15,-2 11-190-15,-4 2-803 16,-10 11 65-16,-5 1 59 16,-15 2 55-16</inkml:trace>
  <inkml:trace contextRef="#ctx0" brushRef="#br0" timeOffset="343.57">3080 5882 2386 0,'-31'24'90'16,"1"4"38"-16,1 1 13 15,12-3 45-15,51-11 38 16,42-27 26-16,44-19 24 16,51-20 14-16,47-21 20 15,29-16-49-15,21-10-36 16,13-2-39-16,-11 4-12 15,-13 4-47-15,-23 10-39 16,-36 7-29-16,-44 11-20 16,-39 10-10-16,-42 18-18 15,-35 10-1 1,-24 8-5-16,-12 11-34 16,-11 6-61-16,-7 7-110 15,0 8-182-15,6-43-668 16,6 48 54-16,18-7 52 15,24-12 46-15</inkml:trace>
  <inkml:trace contextRef="#ctx0" brushRef="#br0" timeOffset="10335.52">6650 3750 1471 0,'1'-8'148'0,"-1"-4"29"15,0-4 5-15,2-3 15 16,-4 4 7-16,4 0 11 16,-2 5 15-16,0 0 21 15,0 3 17-15,0 0-117 16,0 4-35-16,0 0-26 15,-2 2 0-15,2 1-12 16,-1 0-1 0,1 0-8-16,0 0-9 15,0 1-16-15,0 7-15 16,0 5-1-16,1 10 1 16,2 11 1-16,1 11 1 15,1 9 0-15,2 3 2 16,0 4 6-16,-1-3-7 15,0-4 2-15,0-4 0 16,3-5-4-16,0-7-3 16,1-5-3-16,2-4-5 15,-2-3-4-15,0-6-3 16,-1-2-5 0,-4-4 1-16,0-5 2 15,-4-3 6-15,-1-3 11 16,0-2 7-16,0 0 1 15,2-1 4-15,1-1-1 16,7 1 2-16,16-3 0 16,20-5 0-16,23-6-2 15,27-5-9-15,20-8-11 16,17-5-6-16,15 0-3 16,14-2-2-16,11-2-1 15,6 2-1-15,3 1 0 16,-4 1-2-1,-11 1-1-15,-19 3 2 16,-16 1-2-16,-18 2 0 16,-22 1-2-16,-18 4 0 15,-12 1 0-15,-10 2-2 16,-13 3 3-16,-10 4 0 16,-7 1-1-16,-12 4 3 15,-6 2 5-15,-2 0 5 16,-2 3 0-16,1-3 2 15,5 3 1 1,7-4 0-16,3 0 0 16,4-1-1-16,0 1 0 15,-1-2-1-15,-3 2 0 16,-5 0 16-16,1 0 12 16,-6-1 12-16,-2-3 9 15,-1-2 12-15,-3-4 8 16,0-7-5-16,0-4 5 15,-4-9 3-15,-1-4-6 16,-5-5-16-16,-1 4-16 16,-5-1-11-16,-2 4-10 15,0 5-14 1,-3 4-5-16,3 0 7 16,1 5-3-16,3 3-2 15,4 3 3-15,3 3-8 16,1 4 2-16,3 1 0 15,2 5-6-15,1 0-2 16,-3 3-3-16,3-1-1 16,0 1-8-16,-1 0-1 15,1 0 0 1,0 0 2-16,0 0 1 16,0 0-3-16,0 0 3 15,0 0 8-15,0 0-2 16,0 0 1-16,0 0 4 15,0 0-5-15,-2 0-1 16,2 0-6-16,-3 0 8 16,0 1 3-16,-4 5-5 15,-1 2 2-15,-4 4-6 16,-1 3 1-16,1 2-1 16,-1-3 8-16,-2 3-1 15,-2-1 6 1,-3 2-9-16,-3 1 3 15,-3 3 3-15,2 2 0 16,-2 1 4-16,3-1-2 16,7-2-2-16,6-6 3 15,5-5 12-15,5-5 12 16,6-6 6-16,8-9 2 16,10-9 1-16,6-5 2 15,10-9 3-15,-1-5 6 16,-1 0-5-16,-6 6-2 15,-5 5-21 1,1 7-8-16,-1 9-12 16,3 10 5-16,8 8-2 15,4 8-4-15,5 3-2 16,5 7-6-16,1 2-67 16,0 7-99-16,-1 0-158 15,-6-2-971-15,-14 3 83 16,-16-1 75-16,-18-7 67 15</inkml:trace>
  <inkml:trace contextRef="#ctx0" brushRef="#br0" timeOffset="11143.24">6641 3796 2885 0,'0'-8'51'0,"-2"2"-3"16,-7 6 3-16,-11 13-1 15,-10 19 3-15,-17 16 1 16,-14 11 0 0,-7 8 0-16,3-5 3 15,9-8-44-15,15-9 37 16,17-15 39-16,14-14 1 15,7-9 2-15,13-17-3 16,6-13 0-16,11-13 2 16,8-12-1-16,10-11 1 15,1-5-3-15,1-1-35 16,1 8-37-16,1 10 0 16,6 15 5-16,7 18 10 15,11 19 6-15,12 14 2 16,7 14 2-16,5 3-1 15,-3 3-2 1,-5 0-5-16,-8-5-55 0,-9-1-166 16,-8-28-775-1,-12 17 46-15,-16-11 43 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6:29:55.7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5942 2615 2175 0,'0'-4'101'0,"0"-1"29"15,0-3 19 1,0-3 19-16,0 2 35 16,0 0 23-16,0 0 18 15,0 2 22-15,0 2 13 16,0 1-69-16,0 0-26 15,0 3-26-15,0 0-19 16,0-1-16-16,0 2-33 16,0 0-14-16,0-1-12 15,0-1-16-15,4-3-13 16,7-2-4-16,12-3-9 16,14-3 0-16,17-1-1 15,15-1-3-15,12-1-3 16,8 2-5-1,5 4-7-15,3-2-2 16,0 5 2-16,-2 3-1 16,2 3 0-16,4 4 3 15,-5 6-1-15,0 7 2 16,-4 7 3-16,-4 4-1 16,-4 3 3-16,-4 0 4 15,0-2 14-15,1-3 17 16,3-4 4-16,0-5 10 15,2-8 5 1,1-3 5-16,4-5 9 0,2-8 3 16,5-3 4-16,1-6-1 15,4-4 0 1,1-2-18-16,-6 0-3 16,-4 3-9-16,-8 2-4 15,-10 1-5-15,-8 4-9 16,-8 3-7-16,-5 2-11 15,-5 3-8-15,0 2-11 16,2 1 0 0,2 2 5-16,6 2-3 0,2 1 2 15,6-2-6 1,1 3 5-16,2-1-3 16,2-2 2-16,3 0 2 15,-4-1-13-15,-6-1-36 16,-7 1-35-16,-11 0-46 15,-16 0-96-15,-12 0-92 16,-13 3-143-16,-13 4-694 16,-11 5 66-16,-5 3 59 15,-4 0 54-15</inkml:trace>
  <inkml:trace contextRef="#ctx0" brushRef="#br0" timeOffset="2132.4">12372 2573 2780 0,'0'-2'73'0,"0"-2"12"15,0-1 12-15,0-2 15 16,2-1 25-16,-2-1 15 16,2-2 14-16,-1 0 12 15,0 0 10-15,4 0-48 16,4-2-25-16,9 0-8 15,9-3-9 1,13-2-16-16,16-2-24 16,16 0-13-16,7 0-8 15,13 2-8-15,2 1-8 16,-1 5-1-16,5 2-4 16,-1 6 1-16,1 1-4 15,-4 4 1 1,-6 5-1-16,-4 4-3 0,-7-2 0 15,-8 3-5 1,-2-1-2-16,-6-1-1 16,6-4 2-16,-6 0-1 0,3-3 2 15,4 0-4 1,6-2 2-16,-2 0 0 16,7 0-2-16,-1 0 0 15,2 0 2-15,-5 0-1 16,2 0-2-16,-3 0-1 15,-2 0 2-15,-5 2-1 16,-5 0 0-16,-3 4 0 16,-5 2-1-16,4 3 2 15,-5 0-1 1,3 1 1-16,0-2 2 16,7-4-1-16,9 0 0 15,9 0 1-15,8-4-2 16,11-1 2-16,5-1 0 15,4 0 0-15,-4 0 2 16,-2 0 0-16,-4 0 0 16,-5 0 6-16,-5 0-2 15,-3 0 3-15,-5 0 2 16,-9 0-1 0,-6-1 2-16,-14-1-3 0,-7 0 1 15,-12-2 2 1,-5 0-2-16,-11 2-4 15,0-2-1-15,-2 0-9 16,-2 0-72-16,-2 2-168 16,9-17-801-16,2 15 54 15,10-1 50-15,8-4 45 16</inkml:trace>
  <inkml:trace contextRef="#ctx0" brushRef="#br0" timeOffset="3569.5">18538 2430 1361 0,'-10'0'92'16,"-3"0"36"-16,-3 0 21 15,1 0 32-15,4-1 26 16,4-1 16-16,0-2 20 16,6-2 19-1,2-1 13-15,8-2-55 16,14-1-34-16,17-2-34 16,18 2-22-16,17-2-29 15,15 4-22-15,6 2-13 16,4 2-14-16,2 2-17 15,-5 2-9-15,-3 0-3 16,-3 2-3-16,-1 2-3 16,1 4 0-16,4 0-3 15,6 4-3-15,3 0-2 16,7 1-3-16,2-1-1 16,0-1 1-1,-1-1-1-15,1-4 0 16,-3 1 0-16,-2-4 0 15,-4-1 0-15,-1-2 0 16,-4 0 1-16,-2 0-3 16,-3 0 1-16,-1 0-4 15,3 0 1-15,-4 0-2 16,-1 0 1-16,-1 0 0 16,-5 2 1-16,-7 1 0 15,-2-2 0 1,-3 5 5-16,1-3-1 15,3 3 3-15,4-1 0 16,3 1 5-16,6-2 2 16,-1 0 3-16,1-2 3 15,-1 0 2-15,1-2 5 16,-1 0 1-16,-1 0 0 16,-4-2 1-16,-2 2 3 15,-6-1 0-15,-3-3-3 16,-5 0-3-16,0 0-5 15,-3 0-4 1,-2 0-2-16,1 2-6 0,1 2 1 16,-3 0-3-1,1 0-1-15,1 2-5 16,1-1 2-16,1 2-2 16,1 1 1-16,-1 0-1 15,-1-1 0-15,3-1 0 16,-3 0 3-16,0-2-2 15,0 0-3-15,3 0 1 16,3-2 1-16,5 2 0 16,1-1-1-16,4 0 0 15,0-3-1 1,0 0 0-16,-1 0-1 16,-2-3-1-16,0 0 4 0,-3-1-2 15,-7 2-1 1,-4 0 3-16,-4 0-2 15,-9 2 1-15,-8-2 1 16,-7 2 2-16,-9 1 0 16,-10-1 1-16,-4 2-7 15,-5 0-10-15,-8 1-27 16,2 1-56-16,0 0-96 16,13-3-325-16,-11 3-352 15,0-6 39-15,0-9 36 16,3-4 32-1</inkml:trace>
  <inkml:trace contextRef="#ctx0" brushRef="#br0" timeOffset="55363.13">13578 6070 2130 0,'-4'-2'6'16,"2"-1"2"-16,-1-1-58 15,1-1-58-15,6-2-65 16,12 1-204-16,-5 2 8 16,3 2 7-16,8 0 8 15</inkml:trace>
  <inkml:trace contextRef="#ctx0" brushRef="#br0" timeOffset="57092.53">14884 5969 1805 0,'-6'0'147'0,"-3"-2"25"16,-1 1 30-16,0-1 35 0,5-1 25 15,1-1 25 1,4 1 20-16,0 1 13 15,0-2 9-15,0 1-101 16,0 0-55-16,4 1-27 16,5-2-31-16,5 1-36 15,6 2-23-15,7 0-24 16,6-1-17-16,4-2-5 16,2 4-5-16,3-2 2 15,6 0-2-15,0-1-1 16,8 2 1-16,3-1 1 15,3 1-2-15,3 1 1 16,2 0-2 0,5 0-2-16,-1 0 3 15,8 0-1-15,1 0-1 16,5 0 0-16,-2 0 0 16,4 0-1-16,0 0 1 15,1 0-2-15,-1 0 3 16,3 0 1-16,1 0-3 15,-1 0 1-15,-1 0-1 16,-2 0 0 0,0 0 0-16,-3 0 0 15,-2 0 2-15,0 0-2 0,1 0-1 16,0 0 2 0,1 0-1-16,1 0-1 15,-4 0 0-15,0 0 1 16,-2 0-1-16,-3 0 2 15,-1 0-2-15,0 0 2 16,-2 0-1-16,1 0 1 16,2 0-1-16,0 0 0 15,0 0 1 1,-1 0-1-16,-1 0 0 16,1 0 0-1,-1 0 1-15,1 1-1 0,-2 1 2 16,5-1-3-16,-3 0 3 15,6-1-2-15,0 2 1 16,2-2 0-16,-3 0 0 16,-3 0-2-16,-5 0 1 15,0 0 1-15,-1 0-1 16,0 0 0 0,2 0 1-16,3 0-1 0,-1 0 0 15,-2 0 0-15,3 0-1 16,-3 0 3-16,-2 0-2 15,0 0-1 1,-1-2 0-16,0 2 1 0,-1-1-2 16,1 0 0-1,-1-1 1-15,0 2-1 16,-3-1 0-16,1 1 0 16,-1 0 0-16,1 0 1 15,-5 0 0-15,1 0 0 16,-1 0-1-16,0 0 2 15,2 0-2-15,-2 0 2 16,3 1-3 0,3 2 0-16,2 0 0 0,3 1 1 15,1 3-1 1,2-2 1-16,2-1 1 16,1 1-3-16,3-1 2 15,4 0-2-15,4 1 3 16,1-1-1-16,3 0 2 15,1-1-3-15,2 1-2 16,0-1 2-16,0-1 0 16,2 1 2-16,2 0-1 15,0 0 1 1,0 1 1-16,-4-1-2 0,-1-1 0 16,-5 0 1-16,-3-2 1 15,-5 0 0 1,-2 0 0-16,-5 0 2 15,-8 0 7-15,-4 0 10 16,-7 0 10-16,-7 0 9 16,-9-2 4-16,-7 1 7 15,-7 0 2-15,-8-2 1 16,-5 0 3-16,-5 3 2 16,-3 0-9-16,-3-1-10 15,-3-1-25-15,0 2-77 16,3 0-168-16,8-3-941 15,11 2 68-15,20 0 62 16,17-5 55 0</inkml:trace>
  <inkml:trace contextRef="#ctx0" brushRef="#br0" timeOffset="59847.15">2746 6959 817 0,'3'-8'45'0,"0"2"10"15,-1-4 3-15,3 0 9 16,-2 3 10-16,0 0 24 16,-2 1 37-16,4 1 34 15,-4 1 29-15,1 1-13 16,-2-1 17-16,1 4 11 16,-1-1 20-1,0-2 14-15,0 1 5 0,0 0-15 16,0-1-35-16,5 2-30 15,6-2-17-15,9 1-13 16,23-5-11 0,24 1-8-16,27-3-13 15,24-4-12-15,22 0-8 16,18-4 0-16,11 1-1 16,-5-2-2-16,-5 2-11 15,-13 5-15-15,-25 0-11 16,-22 1-15-16,-26 4-7 15,-21 1 6-15,-18 0 24 16,-16 2 55-16,-11-1 75 16,-5 1 64-16,-2 0 34 15,0 0 8-15,0-1 4 16,0 2 6 0,0-2 1-16,0 0-11 15,0-1-30-15,0 5-144 16,0-2-287-16,0 2-191 15,0 0-169-15,10 0-1076 16,6 6 123-16,10-4 106 16</inkml:trace>
  <inkml:trace contextRef="#ctx0" brushRef="#br0" timeOffset="62971.29">15190 6915 2419 0,'0'0'77'0,"0"0"33"16,0 0 18-16,1-1 20 16,2-2 27-1,0-1 30-15,7-3 17 16,0 0 15-16,4 2 17 15,2-2-57-15,6 1-8 16,1 3-26-16,6-2-7 16,8 1-17-16,7 2-20 15,8 1-24-15,7 0-12 16,6 1-11-16,7-2-6 16,8 2-3-16,2 0-6 15,3 0-5-15,3 0-5 16,-1-3-3-1,-2 3-4-15,-2-2-8 16,-1 0 0-16,-3 0-4 16,-2 2-1-16,-3-2-5 15,-4 2 0-15,-5-1 1 16,-6 0 10-16,-8-1 6 16,-5-2 9-16,-4 1 16 15,-2-1 3-15,-2-2-2 16,-3 3 2-16,-1-1-2 15,1 3 1-15,0-1-2 16,3 2-15 0,3 0-9-16,4 0-11 15,7 0-11-15,3 2-4 16,4-1 0-16,1 0-6 16,2 2 6-16,2-3-3 15,-2 0 2-15,2 0 4 16,-2 0 6-16,1 0 2 15,-2 0-3-15,0-3 5 16,-1 2 5-16,2-2 2 16,-2-1 6-16,0 0-1 15,-1 2-2 1,-5-1-9-16,-5 2-3 16,-7 1-1-16,-3 0-2 15,-7 0-2-15,-2 0-3 16,0 0-3-16,1 1-11 15,-1 3-3-15,0 0 1 16,2 1 3-16,-2 2-1 16,3-4 8-16,2 0 17 15,1-2 10-15,4-1 28 16,4 0 30-16,1-1 21 16,4-2 3-1,-1 0-1-15,1-2 4 16,-4-1-3-16,-1 0-7 15,-3 0-19-15,-5 2-12 16,-3 1-30-16,-4 3-138 16,-4 0-186-16,-1 1-77 15,3 5-84-15,2 0-100 16,7 0-73-16,4 1-65 16,3-1-6-16,-1-5 11 15,0-1 23-15,-6 0 103 16,-2 0 171-1,-9-1 117-15,-2 1 123 16,-6 0 118-16,-4 0 99 16,0 0 94-16,-1 0 52 15,1 0 39-15,6 0 22 16,5 0 14-16,6 0-16 16,4 0-38-16,5 0-47 15,3 1-23-15,4 1-24 16,3-1-16-16,2 0-20 15,3-1-22-15,3 0-14 16,2 0-9 0,0-1-3-16,3 1-8 15,3 0-4-15,3-1-5 16,-2-2-2-16,1-2-5 16,-3 1-5-16,-4 0-2 15,-5 0-7-15,-2 3-4 16,-6 0-6-16,-3 1-9 15,-2 2-1-15,-1 2-6 16,2 2-5-16,0 1-5 16,6 1-1-16,6-2-3 15,7 0 1-15,5-4-1 16,4 0 2 0,5-2-1-16,-2 0 0 15,1-2 0-15,0 0-1 16,2-2 3-16,2-3-3 15,2 1 1-15,0 1 2 16,4 0 0-16,0 1-3 16,-1 1 1-16,0 2-1 15,1-2 1-15,3 2-1 16,1 1 1-16,4 0 0 16,5 0 0-16,5 0-2 15,2 0 1-15,-3 0 0 16,3 0 2-1,-5 0 0-15,-1 0 0 16,-5 0 2-16,-8 0 6 16,-6 0 19-16,-8 0 47 15,-12-3 36-15,-9 0 31 16,-6-3 26-16,-11 1 22 16,-5-2 15-16,-5 0 10 15,-7 3-5-15,-5-1-5 16,-3 3-190-16,-3 0-194 15,36 0-1441-15,-32 2 125 16,0-2 110-16,2-4 95 16</inkml:trace>
  <inkml:trace contextRef="#ctx0" brushRef="#br0" timeOffset="63104.17">24584 6829 5042 0,'-1'-1'-212'0,"-4"-57"-859"16,-3 47 57-16,-3-2 52 16</inkml:trace>
  <inkml:trace contextRef="#ctx0" brushRef="#br0" timeOffset="68923">12439 6963 3283 0,'0'-4'134'16,"-2"-2"24"-16,0 0 18 15,2 0 18-15,0 0 21 16,0 2 15-16,0 2 4 16,0-2 2-16,0 4 0 15,0 0-90-15,0 2-51 16,-2 8-28 0,1 6-19-16,-1 12-16 15,1 10-20-15,-3 12-7 16,2 6 0-16,-4 6 3 15,3 2 6-15,-1-1 0 16,4 0 4-16,0-3 3 16,0-2 1-16,0-5 4 15,5-2 0-15,-1-4-5 16,5-3 7-16,0-1-3 16,0-2 5-16,3-3 3 15,-2-3 0 1,-1-2 14-16,0-5 5 15,-1-4 8-15,0-2 1 16,-2-5 5-16,3 2 1 16,-3-3 2-1,2 0 4-15,-5 0 3 0,3-2-3 16,0-1-13-16,0-2-4 16,-4-5-6-16,2-1 3 15,-4 0 0-15,1-4 1 16,-1 1 15-1,4-2 28-15,0 0 15 16,2 0 13-16,6 0-4 0,1 0 8 16,4 0-1-1,2 0-6-15,4-2-5 16,6 0-10-16,3-3-16 16,4 0-38-16,3-3-22 15,3 0-25-15,-2-2 8 16,2 1-10-16,-1-1-3 15,-3 2 4-15,0-2-9 16,-2 2 7-16,1 1-2 16,-6 3-7-16,-5-2 7 15,3 3 5-15,-6 2-8 16,0-2 3 0,2-1-3-16,-1 3-1 15,1 1 7-15,4-1 3 16,2 0-8-16,3 0 4 15,3-1-11-15,3 0 3 16,4-1 0-16,2-1-1 16,0 4 1-16,10-2-4 15,-1 2-4-15,6-1-6 16,1 1 9-16,1-1-7 16,4-1 9-1,2 1 5-15,4-1-6 16,1-1 5-16,7 3-4 15,2-1-5-15,2-2 7 16,5 1-2-16,5-1-6 16,0 0 7-1,6-1-12-15,1 3 7 0,1-2 5 16,4 3-8-16,-3-4 6 16,-1 2 8-16,-1-3-6 15,-1 3 1-15,0-1 6 16,1-2 1-16,-2 4 11 15,-1-1-14 1,-6-3-2-16,0 2 5 16,-5-1 0-16,1-2-6 15,-2 5 7-15,-2-2-4 16,1 0-1-16,-4 0-2 16,-3 2-9-16,-1-1 9 15,-7 1 1-15,2 1 6 16,-3 0-6-16,1-1 2 15,1 0 2-15,0-1 0 16,0 1 1 0,3 0 0-16,-4-1-1 15,-1 2 0-15,-2-3 6 16,-2 2-8-16,-4-1 6 16,-2 0-6-16,1 0-2 15,-1 1 10-15,-1-2-6 16,3 2 3-16,1 0 1 15,3 0 3-15,0 1-8 16,0-2 1-16,-1 1-2 16,-4-1 13-16,-1 2 0 15,-2-2-12 1,0 2 1-16,-4 0 0 16,2-1-3-16,-3 1-3 15,2 0 7-15,0 0-1 16,-2 0 5-16,2 0-6 15,-2 0-5-15,1 0 7 16,-5 0 5-16,0 0-8 16,-1 0 5-16,1 1-1 15,-3 1 2-15,3 0-4 16,-2 1-1-16,2-1-1 16,0-1 3-1,-2 0-7-15,2 2 11 16,-1-1 0-16,0 0-3 15,-2 0 1-15,2 2-10 16,-3-2 11-16,1 0-1 16,-3 1-2-16,4-1-4 15,0 1 8-15,3 0-10 16,2 0 0-16,-1-2 8 16,2 2-8-16,2-3 11 15,-4 0-12-15,1 2 2 16,-3 2 2-1,-3-4 2-15,0 1-5 16,-1 3 4-16,0-2-3 16,-3 1-6-16,0 0 5 15,-2-1-1-15,-1 2 7 16,-1-4-1-16,-1 1 2 16,0 2 0-16,-2-3 1 15,-2 0-3-15,-1 1 2 16,-4-2 7-16,-4 1-1 15,-2 0-5-15,0 0 0 16,-2 0 0-16,-1 0-4 16,1 0-6-1,-4 0 4-15,2 0 2 16,-3 0 4-16,-1 0-9 16,-1 0 1-16,2 0 4 15,-4 0-3-15,2 0-1 16,2 1 4-16,-1-1 5 15,2 1-15-15,4 0 5 16,2 1-5-16,4-2 8 16,1 1-2-16,2 0-2 15,3-1-4-15,1 2 2 16,2 2 7 0,4-3-5-16,0 1 16 15,3 2-11-15,2-1 0 16,0-1 4-16,2 1-2 15,-3 1 4-15,1-4-2 16,0 0 1-16,-2 0-2 16,0 1 2-16,-3-1-3 15,-1 0 5-15,-1 0-5 16,-3 2-8-16,-5-2 7 16,-5 0-7-16,-5 0 13 15,-6 0-6-15,-4 0-4 16,0 0 3-1,-3 0 0-15,3 0 5 16,-2 0-2-16,3 0 4 16,-1 0-1-16,0 0 2 15,2 0-9-15,-2 0 9 16,-2 0 21-16,0 0 10 16,2-2 0-16,-2 1-4 15,0-3 6-15,-1-3 1 16,0-1-3-16,-3-8-1 15,-3 0 1-15,0-7-3 16,0-2-20-16,0-5-14 16,0 0 0-1,0 0 0-15,0 1 0 16,0 2 0-16,0 0 0 16,0 2 0-16,0 3 0 15,0-1 0-15,0-1 0 16,0 3 0-16,0-2 0 15,0-1 0-15,-3 0 0 16,-4 0 0-16,1-2 0 16,-6 2 0-16,1-2 0 15,-1 1 0-15,-1 4 0 16,0-1 0-16,3 2 0 16,1 1 0-1,1 1 0-15,2 1 0 16,2-2 0-16,-2 1 0 15,0-2 0-15,-1 0 0 16,0-1 0-16,-1 5 0 16,0-3 0-16,-2 1 0 15,3 1 0-15,-2 2 0 16,-1-1 0-16,3 4 0 16,1 0 0-16,-2-1 0 15,3 0 0-15,-1 3 0 16,0-2 0-16,-3-1 0 15,2 4 0 1,0-1 0-16,0 2 0 16,0-3 0-16,1 4 0 15,-2-3 0-15,0 2 0 16,-1 1 0-16,-1 0 0 16,-3 0 0-16,0 2 0 15,-4-1 0-15,-1 3 0 16,-5-4 0-16,0 3 0 15,0 0 0-15,3-1 0 16,-2 1 0-16,5 0 0 16,-5 0 0-1,1 2 0-15,-2 1 0 16,1 1 0-16,-3 0 0 16,-4 0 0-16,1 0 0 15,-6 0 0-15,0 0 0 16,-5 0 0-16,-3 0 0 15,-2 0 0-15,-3 0 0 16,1 0 0-16,-5 0 0 16,1 0 0-16,2 0 0 15,0 0 0-15,1 0 0 16,-1 0 0-16,5 0 0 16,0 1 0-1,2-1 0-15,3 0 0 16,2 0 0-16,0 0 0 15,0 0 0-15,2 0 0 16,-1 0 0-16,2 0 0 16,-1 0 0-16,1 0 0 15,0 0 0-15,1 0 0 16,-3 0 0-16,3 0-5 16,-2 0-20-16,-2 0-13 15,0 0-9-15,0 0-10 16,-3 0-6-1,2 0-8-15,-1 0-8 16,-3 0-14-16,-1 0-2 16,-1 0-1-16,-3 0 8 15,0 0 8-15,-4 0 6 16,1 0-7-16,-5 0 6 16,-1 0 3-16,-2 0-8 15,-1 0 5-15,1 0-1 16,-1 0-5-16,0 0 13 15,-1 0-7-15,1 0-1 16,-1 0 6 0,3-1 4-16,-4 1-9 15,0-2 12-15,-1-1 1 16,-1 0-6-16,-3-1 7 16,-1 1-3-16,-1-2 7 15,-1 1 0-15,0 0 7 16,-1 0-3-16,-3-2 11 15,1 2 3-15,-1-3 6 16,-3 2 10-16,-2 0 6 16,-2 0-2-16,-3-1 6 15,1 2 2 1,-3-2 5-16,0 5 0 16,-1-4 1-16,-2 1 2 15,-2 1-3-15,-2 1 2 16,-3-1-4-16,0 2 6 15,-1-1-3-15,-4 1 3 16,2 1-1-16,-2 0 0 16,1-4-1-16,-2 4 0 15,2-2 4-15,0 2-1 16,1-1 1-16,4 1-2 16,0-3 2-1,1 2-2-15,-1-3 2 16,2-2-2-16,2 2 3 15,-2-2-1-15,0 1 0 16,5-1-1-16,-2 2 2 16,2-1 0-16,1 3-2 15,2-4 2-15,-1 0-3 16,-2 5 3-16,2-4-1 16,2 2-1-16,-4 3 2 15,3-1 0 1,3 1-1-16,1 0-1 15,-2 0 1-15,2 0 0 16,-2 0 1-16,3 0-3 16,-3 0 4-16,2 0-2 15,-1 0-2-15,5 0 1 16,1 1 0-16,3 1 2 16,0-2-2-16,4 0 1 15,2 0 1-15,0 0 0 16,0 0-2-16,0 0 2 15,0 0 0 1,2 0-1-16,2 0 1 16,-1 0 0-16,1 0 0 15,2 0-1-15,1-2-1 16,6 1 0-16,0 0 1 16,3-2 0-16,2 1-2 15,4-2 2-15,1 1-2 16,-2 3-1-16,4-2 1 15,0 2-2-15,-1 0 0 16,-1 0-4-16,4 0-2 16,1 0-1-1,6 0-2-15,5 0 0 16,5 0 1-16,7 0-1 16,5 0 2-16,5 0 1 15,4 0 2-15,-2 0 1 16,2 0 0-16,0 0 1 15,0 0 1-15,-2 2 0 16,-3 1 0-16,-1 1 0 16,-4 3 0-16,0 1 1 15,1 3-1-15,-1 2 2 16,3 5 0 0,1 6 3-16,4 2 0 15,0 5-1-15,0 2 2 16,2 1 0-16,0 0 0 15,0-2 0-15,0 2-1 16,0-2 0-16,0-1 0 16,0-2 0-16,0-1 1 15,0-1-1-15,-1-2-79 16,-1 0-264-16,-1-3-746 16,1-3 58-16,0-10 55 15,11-3 48 1</inkml:trace>
  <inkml:trace contextRef="#ctx0" brushRef="#br0" timeOffset="72450.77">28703 7958 2051 0,'-4'0'96'0,"-1"0"21"16,-2 0 25-16,3 0 30 15,3 0 23-15,-1 0 23 16,2 0 19-16,0 0 11 15,-1 0 8-15,1 0-68 16,-2 0-16-16,-1 2-12 16,-1 2-18-1,-4 2-24-15,-1 0-18 16,3 0-15-16,-2 2-19 16,4-2-3-16,3 0-4 15,-1-1-5-15,2 1 1 16,2-1 1-16,1 1 1 15,4-1 1-15,7 1 6 16,5 0 3-16,9-2 3 16,6-2-2-16,5-1 6 15,4 1 0-15,4-1-4 16,5-1-2-16,1 0-7 16,2 0 17-1,1-1-1-15,1-1 12 16,-3-1 9-16,-2 0 13 15,-4-2-5-15,-2 4 6 16,-5 0-2-16,-5 1-8 16,-3 0-10-16,-1 2-14 15,-2 3-18-15,-1 3-20 16,0 3-9-16,-2 6-17 16,2 1 5-16,-3 1-9 15,2 1-7-15,-4 0 0 16,-6 0 4-16,-1-4-2 15,-7-2-3 1,-3-1 3-16,-2-5-2 16,-2 1-1-16,-1-3-2 15,1-2 0-15,0-2 4 16,3 0 1-16,3-2 7 16,5 0-9-16,5 0 14 15,5 0-4-15,5-2-1 16,3 1-3-16,3-3-2 15,1 0 7-15,3-3-9 16,1-2 0-16,4-1-7 16,3 2 11-16,2 1-6 15,6 1-2-15,0 4-6 16,-2 2 8 0,1-2 3-16,-2 5-12 15,1-1 16-15,1 3-7 16,1 2 2-16,3 3-6 15,2-2-5-15,2 2 2 16,6 0 9-16,0 2 1 16,1-3-5-16,-1 0 12 15,-1 0 39-15,-5-4 49 16,-6-1-1-16,-4-3 1 16,-7-2 3-16,-5-2 1 15,-4-3-1-15,-6-5-6 16,-4-5 3-16,-5-3-8 15,-4-6-46 1,-2 1-47-16,-3-2 0 16,-3 1 0-16,-1 4 0 15,-3 2 0-15,-1 4 0 16,-1 2 0-16,0 6 0 16,-1-2 0-16,-2 3 0 15,1 2-379-15,-1-11-1459 16,0 7 158-16,0-3 137 15,0-7 117-15</inkml:trace>
  <inkml:trace contextRef="#ctx0" brushRef="#br0" timeOffset="77347.16">2476 9029 359 0,'2'-6'60'16,"-2"2"7"-16,2-4 9 15,-2 1 30-15,2 2 38 16,-1 1 36-16,1 0 36 16,1 0 30-16,-2 1 31 15,1 0-22-15,-2 0 3 16,0 1 10-16,0-1 17 16,0 2-17-16,0-2-27 15,0 2-30-15,0 0-33 16,0 1-32-1,1-2-28-15,0 2-25 16,4 0-17-16,4 0-17 16,3 2-20-16,5-1-16 15,1 2-9-15,2 2-5 16,-2 0-1-16,2 2 0 16,-1 0 0-16,1 1 1 15,0 0 1-15,-1 0 2 16,-2-1 4-16,1-1 10 15,2-3 5-15,0-2 3 16,6-1 3 0,3 0 4-16,4-1 2 15,6-1 7-15,5-2 2 16,4-4 2-16,4-3-3 16,2-3-6-16,-1 0-1 15,-1 1-3-15,1-1 0 16,-3 1-3-16,-3 3-1 15,-3 0-5-15,-1 2-1 16,-3 3-6-16,1 1-3 16,0 2-2-1,2 4-2-15,-1 3-5 16,1 7 0-16,-6 4-3 16,-3 6-3-16,-8 3 2 15,-6 3-4-15,-7-2 3 16,-4-2 0-16,-5-4-1 15,-3 0-4-15,1-7 3 16,-2-3-1-16,0-4 2 16,0 1 4-16,0-7 21 15,0 0 46-15,0 0 15 16,1-2 5 0,5-4 6-16,0-2 0 15,4-5-1-15,9-3 2 16,5-4-2-16,11 0-11 15,7-1-18-15,10-1-50 16,8 3-13-16,10 0-10 16,4 1-5-16,8 4-1 15,4 2-1-15,2 5 2 16,-4 3 3-16,1 3 7 16,-4 1-1-1,-6-1 15-15,0-1 8 16,-7-2 13-16,-3-1 18 15,-6-3 15-15,-4-2 14 16,-7 1 18-16,-3-4 39 16,-6-1 41-16,-7 2-4 15,-2-3-9-15,-7-1-11 16,-6 2-10-16,-2-1-16 16,-7 3-16-16,-5 3-10 15,-1 3-26 1,-2 2-337-16,1 4-298 15,4-9-1161-15,1 9 138 16,6-8 120-16,6-2 106 16</inkml:trace>
  <inkml:trace contextRef="#ctx0" brushRef="#br0" timeOffset="91583.1">30858 11115 3789 0,'0'0'156'16,"0"0"115"-16,0 0 146 16,6-1 10-16,9 1 8 15,17-1 11 1,19-2 10-16,22 1 11 15,15 1 12-15,12 1-108 16,4 0-67-16,7 3-131 16,1 1-173-16,2 3 0 15,-6 1 0-15,-13 2 0 16,-14-1 0-16,-20-3 0 16,-23-2 0-16,-17 0 0 15,-13-2-4-15,-13 1-319 16,-19-2-306-16,-23-1-1055 15,-24-3 135-15,-26-3 116 16</inkml:trace>
  <inkml:trace contextRef="#ctx0" brushRef="#br0" timeOffset="93062.75">7078 12050 4793 0,'3'0'143'16,"11"-10"135"-16,10-4 51 16,19-5 5-16,11-6 6 15,16-3 7 1,3 0 5-16,0 3 6 0,-5 5-166 16,-11 4-256-1,-8 9-357-15,-15 3-1195 16,-20 6 123-16,-11 4 110 15</inkml:trace>
  <inkml:trace contextRef="#ctx0" brushRef="#br0" timeOffset="93226.6">7103 12181 4832 0,'-11'10'231'0,"5"-1"91"15,10-4 6-15,25-2 5 16,40-14-40-16,35-14-242 15,34-4-179 1,30-13-1301-16,14 0 98 16,4 0 88-16</inkml:trace>
  <inkml:trace contextRef="#ctx0" brushRef="#br0" timeOffset="93555.3">8993 11994 4930 0,'-8'6'283'0,"-2"2"33"15,4-1 6-15,10-1 5 16,32-6 6-16,22-8 5 15,27-7 6-15,20-3 6 16,13-3 7-16,-1-2-101 16,-8 1-221-16,-12 3-35 15,-15 5-137-15,-17 1-155 16,-17 5-104-16,-18 5-174 16,-17-5-998-16,-18 9 118 15,-22 6 103 1,-17 4 91-16</inkml:trace>
  <inkml:trace contextRef="#ctx0" brushRef="#br0" timeOffset="93766.1">8957 12209 4605 0,'-20'17'201'0,"1"1"96"16,8 0 54-16,11 2 6 15,43-13 7-15,26-7 8 16,30-5 5-16,17-7 9 15,12-6 7-15,-4-3-127 16,-12-3-102 0,-15 2-392-16,-17 1-217 15,25 1-1298-15,-46 1 144 16,-8 0 123-16,1-4 108 16</inkml:trace>
  <inkml:trace contextRef="#ctx0" brushRef="#br0" timeOffset="94421.62">11637 12025 4730 0,'-14'0'301'15,"3"-2"36"-15,3 2 7 16,14 0 6-16,36-4 7 16,31-2 6-1,24-7 7-15,19-3 7 16,10-6 7-16,-7 1-145 15,-11 0-200-15,-16 2-39 16,-20 4 0-16,-23 2 0 16,-19 5 0-16,-18 5 0 15,-18 1-230-15,-17 4-130 16,-13 5-180-16,-15-4-1097 16,-11 12 127-16,-9 5 112 15,-4 3 97 1</inkml:trace>
  <inkml:trace contextRef="#ctx0" brushRef="#br0" timeOffset="94840.23">11652 12185 4157 0,'-16'10'250'0,"-1"0"137"16,6 1 9-16,9-1 7 16,38-6 8-16,31-8 9 15,27-6 10-15,23-6 9 16,15-8 10-16,2-3-159 15,-5-4-131-15,-15 0-159 16,-16 6 0 0,-29 3 0-16,-24 5 0 15,-22 5 0-15,-15 4 0 16,-10 4 0-16,-2 1 0 16,-3 1 0-16,3 0 0 15,-1-1 0-15,1 2 0 16,2 0 0-16,2 1 0 15,2 0 0-15,-2 0 0 16,0 0 0-16,0 0 0 16,0 0 0-16,0 0 0 15,-2 0 0 1,2-2 0-16,-3 2 0 16,3 0 0-16,0 0 0 15,-3 0-118-15,-1 0-286 16,2 0-1395-16,-2 0 151 15,6-5 131-15,2-6 115 16</inkml:trace>
  <inkml:trace contextRef="#ctx0" brushRef="#br0" timeOffset="124354.94">7503 14140 3470 0,'-13'8'154'15,"1"2"45"-15,1-1 71 16,2-1 55-16,6-1 59 15,14-7 82-15,12-3 12 16,11-3 11-16,14-4 14 16,13-5-119-16,2-4-48 15,-2-2-47-15,-9 1-82 16,-10 3-58-16,-9 1-61 16,-12 5-88-1,-9 2 0-15,-7 4 0 16,-4 2-163-16,-1 3-250 15,1 0-350-15,-5 0-819 16,-3 3 120 0,-7 2 104-16,-1 3 93 0</inkml:trace>
  <inkml:trace contextRef="#ctx0" brushRef="#br0" timeOffset="125074.51">7564 14285 4741 0,'-18'14'340'15,"0"3"6"-15,3-2 7 16,0 2 6 0,12-5 6-16,12-9 8 0,10 0 7 15,12-2 7-15,12-1 8 16,12-2-243-16,4-3-152 16,-1-2 0-16,-8-1 0 15,-9-2 0-15,-11 1 0 16,-10-1 0-16,-11 3 0 15,-6 2 0-15,-2 2 0 16,-1 1 0 0,0 2 0-16,0 2 0 15,0-4 0-15,2 2 0 16,-2 0 0-16,0 0 0 16,0 0 0-16,0 0 0 15,0 0 0-15,0 0 0 16,0 0 0-16,0 0 0 15,0 0 0-15,0 0 0 16,0 0 0-16,0 0 0 16,0 0 0-1,0 0 0-15,0 0 0 16,0 0 0-16,0 0 0 16,0 0 0-16,0 0 0 15,0 0 0-15,0 0 0 16,0 0 0-16,1 0 0 15,-1 0 0-15,0 0 0 16,0 0 0-16,0 0 0 16,0 0 0-16,2 0 0 15,-2 0 0 1,0 0 0-16,0 0 0 16,0 0 0-16,0 0 0 15,1 0 0-15,-1 0 0 16,0 0 0-16,0 0 0 15,0 0 0-15,0 0 0 16,0 0 0-16,0 0 0 16,0 0 0-16,0 0 0 15,0 0 0-15,0 0 0 16,0 0 0 0,0 0 0-16,0 0 0 15,0-1-466-15,12-12-464 16,-7-2-638-16,11-6 118 15,8-10 103-15</inkml:trace>
  <inkml:trace contextRef="#ctx0" brushRef="#br0" timeOffset="125866.23">8788 14054 5238 0,'7'-1'282'15,"8"-2"5"-15,12-4 3 16,14-2 4-16,12-5 5 16,11-5 5-16,5-1 5 15,2-1 4-15,-8 4 5 16,-9 0-61-1,-9 3-257-15,-18 4-228 16,-9 6-205-16,-10 0-1329 16,-18 1 146-16,-10 6 126 15,-8 1 111-15</inkml:trace>
  <inkml:trace contextRef="#ctx0" brushRef="#br0" timeOffset="126170.52">8898 14150 5918 0,'0'7'240'0,"6"-2"4"16,11-1 1-1,16-1 4-15,17-2 3 16,19-8 3-16,10-4 4 16,6-1 3-16,-2-5 5 15,-8-1-267-15,-14 3 0 16,-13-2 0-16,-17 6 0 15,-15 0 0-15,-12 4 0 16,-2 3 0-16,-7 1 0 16,-1 1 0-16,-1 1 0 15,-4 1-37-15,-1-1-297 16,3 1-271 0,0 0-1073-16,3-5 134 15,0 1 115-15,0-2 103 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6:32:36.8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12556 3835 1591 0,'-2'-2'67'0,"-3"0"35"15,-2 0 25 1,3-2 24-16,0 4 28 16,3-4 23-16,1 4 13 15,0-2 5-15,0 2 5 16,0-2-40-16,0 2-17 15,0 0-19-15,0 0-9 16,0 0-5-16,0 0-14 16,0 0-10-16,3-2 0 15,10 0 15-15,10-2 14 16,14-3 9-16,13 1-4 16,13-1-9-1,7 5-14-15,4 0-11 16,4 8-14-16,5 5-10 15,3 4-11-15,2 5-15 16,2 5-13-16,-4-2-11 16,2 2-2-16,-2-2-6 15,-5-3-1-15,-5-1 2 16,5-2 14-16,-3 0 26 16,3-2 15-16,1-4 7 15,0-1 9 1,2-6 11-16,1-3 0 15,-2-1 11-15,2-1 7 16,1-5-3-16,2-2-10 16,3-1-25-16,0-5-13 15,2 1-4-15,-1 1-12 16,-5 3-14-16,-8 2-4 16,-4 4-9-16,-8 2-22 15,-8 5-4-15,-4 4-4 16,-4 5-4-16,-4 5-4 15,4 5-6-15,7-2 10 16,5 1 0 0,7-3-1-16,4-4 4 15,9-7 11-15,1-2 6 16,7-4 0-16,4-2 7 16,3-6 19-16,0 2 14 15,3-4-7-15,-2-1 14 16,-7 1 2-16,-1-1 8 15,-7 4-5-15,-12 2-8 16,0 2-4-16,-7 1-8 16,1 3-17-16,-1 3-13 15,2 2 2 1,2 0-13-16,8 3-1 16,-2-3-4-16,6-1 0 15,-2-3 3-15,2-2 3 16,-3-2 1-16,-3-2-3 15,-4-4 0-15,-1 0-4 16,-3-1 1-16,-6-1-1 16,-7-2-6-16,-7 4 1 15,-8-2-3-15,-7 3 0 16,-8-1 0-16,-5 2 0 16,-9 1 0-1,-4 0 0-15,-3 1 0 16,-2-1 0-16,-1 2 0 15,0 0 0-15,0-1 0 16,0 0 0-16,-4-1-318 16,-5-2-235-16,-8-2-1153 15,-1-5 138-15,-3-5 119 16,3-6 105 0</inkml:trace>
  <inkml:trace contextRef="#ctx0" brushRef="#br0" timeOffset="8188.31">8278 3973 631 0,'3'0'133'15,"0"-1"27"-15,-1 1 26 16,1 0 20-16,-3 0 14 16,0 0 11-16,0 0 13 15,0 0 18-15,0 0 19 16,0 0-92-16,0 0-16 16,0 0-9-16,0 0-9 15,0 0-6-15,0 0-2 16,0 0-1-16,0 0-9 15,1 0-13-15,2 0-11 16,3 0-19 0,5-1-19-16,7-2-19 15,9 0-18-15,5 1-13 16,10 0-11-16,1 1-8 16,7 1 0-16,1 1-5 15,6 4-3-15,0 2 0 16,5 3 2-16,0 2 0 15,2-1-2-15,0-3 3 16,-1-2-1-16,1-3 3 16,-1-2 3-16,2-1 6 15,-5-3 5 1,3-1 2-16,-4 0 3 16,0-3 0-16,-1-1 3 15,-3-2 2-15,-3 2 0 16,-3 1-2-16,0 2-5 15,-4 2-3-15,1 2-2 16,-1 0-7-16,1 1-1 16,0 0-2-16,3 0-1 15,2 0-2-15,-2 0 2 16,3 0 4-16,3 0 2 16,-2 0 4-1,4-2 2-15,2 0 3 16,-1-2 0-16,-1-2 2 15,0-1 2-15,-4 2-2 16,1 1-2-16,-4 1-2 16,-4 1-3-16,0 2-3 15,-5 0-3-15,-5 0-1 16,3 0-2-16,-4 0-2 16,-2 0 1-16,-3 0 5 15,2-1 5 1,-8-1 12-16,-3 0 10 15,-4-1 15-15,-5-1 25 16,-1 0 40-16,-8 0 51 16,0 0 21-16,-2-2 28 15,3 0 3-15,-4-1 5 16,0 1-8-16,1 1-49 16,-1 1-175-16,0 0-139 15,0 1-298-15,3-8-920 16,-6 3 90-16,-3-5 81 15,4-3 73 1</inkml:trace>
  <inkml:trace contextRef="#ctx0" brushRef="#br0" timeOffset="11696.71">22365 3897 2269 0,'0'0'46'0,"2"0"10"16,6 0 15-16,4-1 14 15,9 1 17 1,10 0 11-16,9-3 16 15,7-1 12-15,6 3 15 16,6-2-25-16,6 3-3 16,0 0 2-16,4 0-13 15,1 4-12-15,1 2-12 16,-3 1-5-16,5 6-13 16,-1-1-5-16,-1 2-5 15,0-2-4-15,-2-2 1 16,-5-4 0-16,-2-2 2 15,-4-2 5-15,-1-2 5 16,-2 0-5 0,3-2 0-16,3 1-10 15,1-2-5-15,2 2-8 16,0-2-10-16,-2 2-9 16,-2 1-7-16,-1 1-7 15,-6 2-7-15,-1 0-4 16,-4 2-1-16,1 1 2 15,-4-3 1-15,4 1 3 16,1-2 8-16,1-1 6 16,-1-1 4-16,2 0 3 15,-7 0 3-15,-3 0 1 16,-1 0 0-16,-10 0-1 16,-5 0 2-1,-5 0-23-15,-4 0-72 16,-4 3-171-16,6-15-865 15,9 16 59-15,12-4 56 16</inkml:trace>
  <inkml:trace contextRef="#ctx0" brushRef="#br0" timeOffset="18273.62">27998 7536 3878 0,'0'0'121'16,"0"-1"25"-16,0 1 33 15,0 0 55-15,0 0 49 16,0 0 53 0,0 0 51-16,-1 0 50 15,-1 0 10-15,2 0-100 16,-2 0-24-16,0 0-25 15,1 0-30-15,-1 0-63 16,-1 0-51-16,2 0-55 16,1 0-50-16,0 0-49 15,3 0 0-15,16 0 0 16,14 0 0-16,16 0 0 16,13 0 0-16,7 0 0 15,0 0 0-15,-10 0 0 16,-8 0 0-16,-9 0 0 15,-11 0 0 1,-7 0 0-16,-10 0 0 16,-6 0 0-16,-5-2 0 15,-2 2 0-15,-1-2-61 16,0 0-328-16,-1-5-1430 16,-4 0 155-16,-6-7 133 15,-4 1 116-15</inkml:trace>
  <inkml:trace contextRef="#ctx0" brushRef="#br0" timeOffset="18964.45">28202 7329 2981 0,'0'-1'173'0,"0"-2"43"15,0 0 46-15,0-4 107 16,0 2 119-16,0 0 23 16,0 0 15-16,0 4 15 15,0-5 14-15,0 6-111 16,0-2-75-16,0 2-48 16,0 0-49-1,0 0-122-15,0 0-137 16,0 0-13-16,0 0 0 15,0 0 0-15,0 0 0 16,0 2 0-16,0 4 0 16,0 6 0-16,0 12 0 15,0 8 0-15,0 11 0 16,-5 8 0-16,-1 6 0 16,-2 0 0-16,0-1 0 15,3-3 0-15,2-8 0 16,2-4 0-16,1-8 0 15,-3-9 0-15,3-8 0 16,0-4 0 0,0-7 0-16,0-2 0 15,0-3 0-15,0 0 0 16,0 0 0-16,0 0 0 16,0-3 0-16,0-3 0 15,0-3 0-15,0-4 0 16,0-2 0-16,-2-2-307 15,0 3-299-15,-7-3-1089 16,0 3 136-16,-4 0 118 16,0 2 104-16</inkml:trace>
  <inkml:trace contextRef="#ctx0" brushRef="#br0" timeOffset="20184.27">28416 8313 4733 0,'1'-4'339'15,"-1"-2"8"-15,1 0 5 16,-1 0 7-16,0 3 6 16,-4 3 8-1,-9 5 7-15,-9 11 6 16,-10 8 9-16,-15 11-233 15,-11 11-162-15,-2 4 0 16,-1 1 0-16,5-3 0 16,7-5 0-16,10-4 0 15,15-8 0-15,7-10 0 16,7-4 0-16,7-9 0 16,0-6-151-16,3-4-211 15,0-7-289 1,0-9-977-16,0-5 126 15,2-8 111-15,1-7 96 16</inkml:trace>
  <inkml:trace contextRef="#ctx0" brushRef="#br0" timeOffset="20492.98">27955 8306 4348 0,'0'-7'351'16,"0"-2"22"-16,0 1 9 15,7 2 8-15,3 6 8 16,8 11 8-16,5 11 8 16,3 7 10-16,1 10 8 15,1 6-179-15,-2 6-233 16,-3-5-20-16,-5-1 0 16,-2-6 0-1,-5-7 0-15,-1-7 0 16,-3-8 0-16,-4-4 0 15,-2-6 0-15,-1-4 0 16,0-2-173-16,0-3-172 16,0-7-188-16,23-14-1126 15,-31-9 132-15,-1-12 112 16</inkml:trace>
  <inkml:trace contextRef="#ctx0" brushRef="#br0" timeOffset="20787.71">28121 8278 3801 0,'0'-11'211'0,"-1"-5"198"16,1 1 16-16,0-1 11 16,0 6 8-16,0 4 12 15,0 5 10 1,1 4 12-16,1 11 11 16,5 11-168-16,-2 13-76 15,1 14-235-15,-1 8-10 16,-5 5 0-16,2-2 0 15,-2-4 0-15,0-8 0 16,-2-6 0-16,-3-8 0 16,1-7 0-16,-5-4 0 15,-1-11 0-15,-3-5-13 16,-3-6-345-16,-2-3-289 16,-8-9-1020-16,-1-6 133 15,-4-4 113 1,-3-4 102-16</inkml:trace>
  <inkml:trace contextRef="#ctx0" brushRef="#br0" timeOffset="21035.48">27726 8561 4674 0,'0'-11'346'0,"6"-3"7"16,18-3 7-16,18-1 6 16,20 3 6-16,17 6 9 15,9 0 7-15,2 4 7 16,-5 2 9-16,-11 3-252 15,-11 0-152 1,-11 0 0-16,-17 0 0 0,-14 0 0 16,-10 0 0-16,-9 0 0 15,-2 0-23-15,-4 0-256 16,-3 0-153 0,53-1-1311-16,-56 1 144 15,-4-1 123-15,6-3 109 16</inkml:trace>
  <inkml:trace contextRef="#ctx0" brushRef="#br0" timeOffset="22917.73">28016 9772 5449 0,'2'0'286'16,"0"-1"4"-1,-2 1 6-15,3 0 3 16,-3-2 5-16,0 2 6 16,0 0 3-16,0 0 6 15,0 8 6-15,0 8-325 16,-3 11 0-16,-3 10 0 16,-5 10 0-16,1 5 0 15,-6-2 0-15,7-5 0 16,2-5 0-16,4-9 0 15,0-8 0-15,3-10 0 16,0-6 0-16,0-3 0 16,0-4 0-1,0-4 0-15,0-4 0 16,0-7 0-16,0-10 0 16,-2-9-516-16,-3-10-1285 15,-2-5 152-15,2-2 131 16,1 0 115-16</inkml:trace>
  <inkml:trace contextRef="#ctx0" brushRef="#br0" timeOffset="23232.79">27933 9603 4717 0,'8'-7'51'16,"6"-2"9"-16,8-5 8 16,5-4 22-16,2-1 35 15,-4 0 10-15,-4-1 25 16,-8 0 31-16,-7-3 32 16,-3 2 8-16,-6-4-19 15,-4 3 0-15,-5 4-3 16,-4 6-19-1,-7 5-36-15,-1 5-62 16,-4 10-183-16,4 11-171 16,55 6-1298-16,-39 7 116 15,12 6 102-15,6 2 91 16</inkml:trace>
  <inkml:trace contextRef="#ctx0" brushRef="#br0" timeOffset="23777.28">28400 9828 5468 0,'0'-2'285'15,"0"-2"3"-15,0-1 6 16,0-2 3 0,-7 4 4-16,-2-5 7 15,-10 4 3-15,-8 3 5 16,-6 6 7-16,-5 9-323 15,2 6 0-15,5 8 0 16,8 7 0-16,9 2 0 16,8-3 0-16,5-2 0 15,4-5 0-15,8-10 0 16,7-5 0-16,9-6 0 16,9-5 0-16,9-8 0 15,-2-9 0-15,0-9 0 16,-5-12 0-1,-3-12 0-15,-5-14 0 16,-6-3 0-16,-10-6 0 16,0 3 0-16,-12 4 0 15,-4 14 0-15,-2 12 0 16,-6 17 0-16,-5 12 0 16,-6 17 0-16,-1 14 0 15,2 18 0-15,10 14 0 16,4 11 0-16,12 5 0 15,15 4 0-15,5-5 0 16,1-4 0-16,7-8 0 16,-4-8 0-1,-4-10-282-15,0-8-292 16,-3-9-1136-16,-4-8 139 16,-2-8 119-16,-1-3 106 15</inkml:trace>
  <inkml:trace contextRef="#ctx0" brushRef="#br0" timeOffset="24267.83">27737 10461 5966 0,'-16'0'235'0,"1"0"3"16,0-2 3-16,3 2 3 16,22 0 3-16,16 0 3 15,22 0 3-15,21 0 4 16,19 0 3-16,12 0-260 16,3 0 0-1,-2-1 0-15,-6 0 0 16,-8-1 0-16,-10 0 0 15,-16-1 0-15,-17-1 0 16,-14 1 0-16,-17 2 0 16,-10-2 0-16,-12 0-114 15,-10 3-265-15,-10-1-339 16,-13 1-897-16,-17 1 123 16,-6 2 110-16,-3 3 95 15</inkml:trace>
  <inkml:trace contextRef="#ctx0" brushRef="#br0" timeOffset="24596.04">27602 10603 5441 0,'-20'5'287'16,"-1"1"5"-16,1 3 3 16,5 1 6-16,30-4 3 15,24-2 6-15,28 0 5 16,23-1 4-16,18 0 8 15,9-3-327-15,-1 0 0 16,-11 0 0-16,-12 0 0 16,-14 0 0-1,-14 0 0-15,-20 0 0 16,-15 0 0-16,-13 0 0 0,-11 0 0 16,-4 0 0-1,-2 0 0-15,-2-2 0 16,2 1 0-16,2-3 0 15,-2-3 0-15,0-3-404 16,3-9-1427-16,4-4 157 16,7-4 135-16,2-3 117 15</inkml:trace>
  <inkml:trace contextRef="#ctx0" brushRef="#br0" timeOffset="26573.1">28985 9877 3715 0,'0'0'188'16,"0"-1"99"-16,0 1 141 15,0-3 9-15,0 2 11 16,0 1 12-16,0-1 9 15,0-1 12-15,0 2 12 16,0 0-153-16,0 0-62 16,0 3-111-16,0 6-167 15,-5 7 0-15,-1 9 0 16,-2 11 0-16,-6 3 0 16,5 1 0-16,1-3 0 15,3-1 0 1,3-9 0-16,2-3 0 15,7-7 0-15,8-4 0 16,11-7 0-16,12-3 0 16,13-4 0-16,10-4 0 15,7-6 0-15,4-4 0 16,6-2 0-16,-1-2 0 16,-1-3 0-16,-5 5 0 15,-3-4 0-15,-7 2 0 16,-6 1 0-16,-7 3 0 15,-8 1 0-15,-7 2 0 16,-10 4 0 0,-6 1 0-16,-5 3 0 15,-5 0 0-15,-3 4 0 16,1-3 0-16,-2 0 0 16,0 1 0-16,-2-1 0 15,2 2 0-15,-3-2 0 16,0-2-351-16,-4-5-1495 15,-7 0 160-15,-7-6 136 16,-10-4 119-16</inkml:trace>
  <inkml:trace contextRef="#ctx0" brushRef="#br0" timeOffset="27800.58">28911 8523 4212 0,'0'0'90'15,"0"0"11"-15,0 0 32 16,0 0 60-16,0 2 77 16,-2 8 65-1,1 4 53-15,-2 5 11 16,-2 6 9-16,5 2-61 15,0-1-27-15,0 0-9 16,0-5-31-16,0-1-66 16,5-4-88-16,4-4-69 15,10-4-50-15,10-3-7 16,11-3 0-16,5-3 0 16,7-2 0-16,4-7 0 15,2-3 0-15,-2-3 0 16,1-6 0-16,-6-1 0 15,-9 2 0 1,-8 0 0-16,-10 5 0 16,-10 1 0-16,-5 5 0 15,-3-1 0-15,-5 4 0 16,1 0 0-16,-1 1 0 16,-1-2-379-16,-4-3-1459 15,0 0 158-15,-4-7 137 16,-4-7 117-16</inkml:trace>
  <inkml:trace contextRef="#ctx0" brushRef="#br0" timeOffset="28876.68">29144 7327 4883 0,'0'-4'276'0,"0"0"19"16,0-1 40-16,0 1 5 15,0 8 8-15,1 6 5 16,1 4 6-16,3 3 8 16,-1 2 5-16,4 2-206 15,5-3-109-15,4-2-17 16,3-3-40-16,10-3 0 16,7-2 0-16,8-4 0 15,6-3 0 1,9 1 0-16,2-2 0 15,0-3 0-15,-3-1 0 16,-4-2 0-16,-3-2 0 16,-5-1 0-16,-4-1 0 15,-6 3 0-15,-5 0 0 16,-8 3 0-16,-4 1 0 16,-6 2 0-16,-3-1 0 15,-2 2 0-15,-3-1 0 16,-1 1 0-16,0 0 0 15,0 0 0-15,0 0 0 16,-1 0 0-16,-1 0 0 16,-2 0 0-1,1 0 0-15,-1 0 0 16,1 0 0-16,-1 0 0 16,-1 0 0-16,0 0 0 15,0 0 0-15,2 0 0 16,-2 0 0-16,1 0 0 15,1 0 0-15,-2 0 0 16,0 0 0-16,0 0 0 16,0 0 0-16,0 0 0 15,0 0 0-15,0 0 0 16,0 0 0-16,0 0 0 16,0 0 0-16,0 0 0 15,0 0 0 1,0 0 0-16,0 0 0 15,0 0 0-15,0 0 0 16,0 0 0-16,0 0 0 16,1 0 0-16,-1 0 0 15,0 0 0-15,0 0 0 16,0 0 0-16,0 0 0 16,0 0 0-16,0 0 0 15,0 0 0-15,0 0 0 16,0 0 0-16,0 0 0 15,0 0 0-15,0 0 0 16,0 0 0 0,0 0 0-16,0 0-334 15,-3 0-1517-15,-8-3 161 16,-7-4 137 0,-7-3 119-16</inkml:trace>
  <inkml:trace contextRef="#ctx0" brushRef="#br0" timeOffset="43224.66">28835 6888 3059 0,'3'0'63'0,"-1"-2"27"15,2 1 29-15,1-2 21 16,-2 0 19-16,0-2 19 16,-3-1 22-16,1 1 16 15,-1-1 6-15,-3-1-47 16,-7-3-12-16,-7 1-24 16,-12-4-29-16,-9 0-20 15,-9 0-16 1,-12 0-16-16,0 4-21 15,-8 2-13-15,-4 3-6 16,-3 2 0-16,-1 6-3 16,-3 5 1-16,-3 4 0 15,-1 11 0-15,3 9 2 16,-1 8-4-16,7 5-3 16,5 3-2-16,6 3-1 15,5-2 6-15,5 1 0 16,6-2-3-16,6-2-4 15,5-1 0-15,8-3 0 16,4 1 1 0,8-3 1-16,6-3 3 15,5-1 2-15,4 0-6 16,2-1 2-16,5-2 4 16,4 1 2-16,7-2 1 15,5 0 5-15,3-4 12 16,11 1 28-16,2-3 12 15,6-5 10-15,9-1 12 16,5-1 24-16,1-5 15 16,5-3 13-16,2 1 20 15,-1-6 5-15,2-3 0 16,-1-2-24 0,0-2-1-16,-2-1-3 15,-2 1-3-15,-1-1-24 16,-3-2-11-16,-2-2-12 15,3-2-18-15,-1-3-10 16,0-2-14-16,-1-1-4 16,-2-2-14-16,-4-3-8 15,-5-1-7-15,-3-4-5 16,-5-1-8-16,-1-2-2 16,-4-3-5-16,-5-4 0 15,-3-6 0-15,-1-3 0 16,-5-4 0-1,-4-7 0-15,-2-3 0 16,-6-3 0-16,-5-2 0 16,-5 1 0-16,-10 5 0 15,-9 2 0-15,-9 3 0 16,-15 6 0-16,-15 1 0 16,-12 5 0-16,-9 4 0 15,-11 3 0-15,-5 4 0 16,-4 5-83-16,0 4-196 15,2 6-115-15,7 7-311 16,0 5-845-16,10 8 115 16,7 2 101-1,9 7 90-15</inkml:trace>
  <inkml:trace contextRef="#ctx0" brushRef="#br0" timeOffset="44760.74">28849 8368 3685 0,'0'0'133'16,"0"0"38"-16,3 0 32 15,-2 0 66-15,2-3 43 16,2-1 27-16,2 0 30 16,-1-4 32-16,1-3 48 15,-2-2-63-15,0 1-60 16,-4-2-38 0,1-2-31-16,-1 0-75 0,-1-1-41 15,-4-1-26 1,-3 0-29-16,-6-4-25 15,-6 4-43-15,-12-2-18 16,-6 1 0-16,-8 1 0 16,-10 0 0-16,-4 2 0 15,-9 5 0-15,-2 0 0 16,0 5 0-16,-6 2 0 16,2 4 0-16,4 0 0 15,-1 4 0-15,0 5 0 16,3 1 0-16,1 7 0 15,1 2 0-15,0 6 0 16,6 1 0 0,4 4 0-16,4 4 0 15,2 4 0-15,2 2 0 16,2 2 0-16,1 5 0 16,-4 5 0-16,7 1 0 15,6 0 0-15,4 0 0 16,3 2 0-16,7-2 0 15,7-1 0-15,4 1 0 16,7 2 0-16,2 0 0 16,4-3 0-16,5 5 0 15,7-3 0 1,7 0 0-16,8-2 0 16,10-1 0-16,4-4 0 15,4-3 0-15,4-4 0 16,6-3 0-16,3-8 0 15,5-3 0-15,7-5 0 16,3-4 0-16,-2-7 0 16,2-1 0-16,-3-6 0 15,-3-1 0-15,2-4 0 16,0-3 0-16,3-5 0 16,0-1 0-1,2-6 0-15,-2-2 0 16,0-2 0-16,-6-2 0 15,-3-3 0-15,-4-4 0 16,-7-4 0-16,-2-2 0 16,-5-4 0-16,-2-4 0 15,0-2 0-15,-5-7 0 16,2-7 0-16,-5-7 0 16,-5-6 0-16,-9-6 0 15,-13-2 0-15,-11-2 0 16,-16 1 0-16,-21 3 0 15,-19 7 0 1,-22 6 0-16,-24 3 0 16,-16 8 0-16,-9 5 0 15,2 9-260-15,3 11-167 16,44 10-1329-16,-22 10 146 16,14 6 125-16</inkml:trace>
  <inkml:trace contextRef="#ctx0" brushRef="#br0" timeOffset="46364.15">29135 9714 3241 0,'3'0'121'0,"0"0"31"15,3-2 25-15,2 0 22 16,-1-2 31-16,2-3 24 16,1-3 36-16,2-4 50 15,-2-1 72-15,0-1-49 16,-2-3-1-1,-2-3-18-15,-4-1-22 16,-2-2-18-16,-2 2-29 16,-2-2-22-16,-6 1-35 15,-6 0-52-15,-6 4-73 16,-6-1-32-16,-6 0-47 16,-3-1-14-16,-7 1 0 15,-6-4 0-15,-4 2 0 16,-1-1 0-16,-2 2 0 15,-4 3 0-15,0 0 0 16,-1 7 0-16,-3 5 0 16,-2 1 0-1,-3 4 0-15,-1 2 0 16,-6 2 0-16,-3 2 0 16,-1 5 0-16,-1 5 0 15,-2 4 0-15,0 8 0 16,4 5 0-16,3 6 0 15,-1 5 0-15,6 7 0 16,7 5 0-16,4 4 0 16,2 2 0-16,6 4 0 15,6 4 0-15,4 8 0 16,5 1 0-16,8 2 0 16,6 3 0-1,4 1 0-15,6-5 0 16,7 1 0-16,3-3 0 15,2-2 0-15,2 0 0 16,2-5 0-16,2-2 0 16,5-5 0-16,5-5 0 15,9-7 0-15,3-4 0 16,11-2 0-16,5-5 0 16,8-4 0-16,12-3 0 15,4-6 0-15,8-4 0 16,7-7 0-16,4-3 0 15,0-2 0 1,2-2 0-16,-3-4 0 16,-4-3 0-16,-3 1 0 15,-3-4 0-15,2-2 0 16,2-3 0-16,2-2 0 16,1-6 0-16,1-4 0 15,0-3 0-15,-1-2 0 16,-5-7 0-16,2-3 0 15,-4-6 0-15,-4-5 0 16,-4-5 0-16,-5-3 0 16,-5-5 0-16,-1-2 0 15,-5-5 0 1,-4-2 0-16,-2-3 0 16,-4-6 0-16,-7-4 0 15,-5-4 0-15,-12-6 0 16,-8-3 0-16,-21 0 0 15,-26 0 0-15,-35 0 0 16,-44 1-85-16,-55 1-258 16,-30 0-561-16,-57 11-681 15,-39 5 121-15,-18 13 104 16</inkml:trace>
  <inkml:trace contextRef="#ctx0" brushRef="#br0" timeOffset="52152.15">22071 4098 1434 0,'-2'0'124'16,"-2"-2"19"-16,-2-1 44 16,0-2 29-1,1-1 34-15,-1-5 33 0,0 3 37 16,0 0 18-16,5 1 11 15,-2 3-70-15,2 2-59 16,-2 2-21-16,-5-2-42 16,-3 4-28-16,-4-1-25 15,-2 3-19 1,0 0-21-16,1 1-1 16,4 2 6-16,4-4 12 15,3-2 25-15,3 1 44 16,16-2 3-16,32 0 5 15,42-2 9-15,46 1-4 16,46 1-9-16,36-1-12 16,18 1-8-16,6 1-12 15,-2 2-24-15,-5 3-44 16,-17 2-9 0,-17 2-4-16,-27-1-17 0,-29-2-11 15,-37-6 0-15,-31 0 18 16,-29-1 60-1,-26-1 39-15,-13 0 0 16,-9-2-5-16,-13-1-13 16,-17-2-80-16,-15 1-147 15,-21 2-71-15,-23 3-126 16,-13 5-268-16,-15 7-855 16,-10 0 98-16,-4 2 90 15,-2 1 78-15</inkml:trace>
  <inkml:trace contextRef="#ctx0" brushRef="#br0" timeOffset="52539.79">22059 4437 2980 0,'-22'9'82'16,"2"1"62"-16,3 0 22 15,10-1 28-15,51-3 25 16,42-6 24-16,40 0 24 15,44 0 16-15,38 0 23 16,14 1-13-16,4-1-9 16,-7 0-52-16,-14 1-4 15,-25 1-1-15,-31-2 16 16,-37 0 33-16,-35 0-19 16,-32 0-11-1,-22 0-17-15,-15 0-45 16,-7 0-19-16,-1-2-17 15,0 1-16-15,0-2-30 16,0 1-41-16,0-1-61 16,0-1 0-16,0 4 0 15,0-1 0-15,0 1-296 16,0 0-127-16,8 1-189 16,14 6-973-1,19-5 121-15,22-2 104 16,30-4 93-16</inkml:trace>
  <inkml:trace contextRef="#ctx0" brushRef="#br0" timeOffset="56351.79">18118 8555 2773 0,'0'-4'180'0,"0"-1"39"16,0-2 32-16,0-3 22 15,0 3 28-15,0 0 53 16,0 0 52-16,0 3 20 15,0-1 12-15,0 3-134 16,-8 6-60-16,-10 10-35 16,-5 9 26-16,-4 13 39 15,-4 10-24 1,5 7-55-16,12-2-49 16,7-2-12-16,4-6-1 15,10-8-4-15,12-4 2 16,8-10-6-16,6-6-64 15,10-4-303-15,5-7-121 16,-3-2-221-16,-3-68-1037 16,-6 52 124-16,-7-6 110 15,-7-9 97-15</inkml:trace>
  <inkml:trace contextRef="#ctx0" brushRef="#br0" timeOffset="56563.6">18058 8551 3214 0,'-13'-10'171'16,"-5"-6"28"-16,7-3 16 15,0-5 5-15,16 0 2 16,11-2 2-16,11 3 2 16,10 0 4-16,7 1-14 15,1 3-190-15,-3 7-184 16,39 1-956-16,-57 6 62 15,-11 1 56-15,-10 2 51 16</inkml:trace>
  <inkml:trace contextRef="#ctx0" brushRef="#br0" timeOffset="56735.44">18002 8600 4660 0,'8'0'51'0,"9"0"1"16,14 0-25-16,13-1-155 16,11-12-902-16,6 5 54 15,1-2 48-15,-3 0 45 16</inkml:trace>
  <inkml:trace contextRef="#ctx0" brushRef="#br0" timeOffset="57007.18">18595 8669 4841 0,'0'2'331'16,"3"-1"8"-16,4 0 4 16,13 0 6-16,10 1 7 15,12-2 7-15,15-3 6 16,3-1 7-16,2 2 7 15,-2-4-242-15,-10 0-141 16,-7 2-246-16,-15 2-111 16,-12-2-178-1,-9 0-281-15,-14-31-606 16,-9 26 97-16,-12-5 87 16,-5-2 78-16</inkml:trace>
  <inkml:trace contextRef="#ctx0" brushRef="#br0" timeOffset="57227.49">18808 8463 2348 0,'0'-11'181'0,"0"-1"11"16,8-3 22-16,8 3 27 16,14 6 25-16,10 9 29 15,5 8 38-15,0 10 28 16,-11 12 32-16,-11 10-105 16,-14 10-42-16,-16 5 3 15,-15 3-15 1,-4-7-22-16,-2-4-24 15,-1-9-90-15,7-9-123 16,11-10-160-16,6-14-1210 16,14-6 94-16,18-12 85 15,15-11 74-15</inkml:trace>
  <inkml:trace contextRef="#ctx0" brushRef="#br0" timeOffset="57479.77">19499 8442 5155 0,'-10'12'279'0,"-8"5"14"15,-4 11 6 1,-5 12 4-16,6 6 4 16,3 1 5-16,10 1 6 15,5-2 4-15,10-5 6 16,9-5-66-16,8-7-249 15,9-7-13-15,12-7-270 16,4-6-186-16,-2-6-1288 16,-6-7 143-16,-6-10 124 15,-14-10 108-15</inkml:trace>
  <inkml:trace contextRef="#ctx0" brushRef="#br0" timeOffset="57657.6">19452 8545 4774 0,'-1'-14'275'16,"-1"-5"27"-16,11-6 4 0,13-3 8 15,11 1-51-15,11 5-166 16,9 5-151-16,-2-2-1379 16,-7 9 100-16,-16 3 87 15,-14 3 79-15</inkml:trace>
  <inkml:trace contextRef="#ctx0" brushRef="#br0" timeOffset="57815.97">19343 8660 5099 0,'0'7'167'16,"6"0"16"-16,17-1-42 15,16 0-147-15,20-5-287 16,17-7-890-16,10-1 68 15,-3-2 63 1,-6-1 57-16</inkml:trace>
  <inkml:trace contextRef="#ctx0" brushRef="#br0" timeOffset="57988.81">19948 8687 5653 0,'3'0'266'15,"3"0"4"-15,8 0 4 16,15 0 3-16,11 0 5 15,10-3 3 1,10 0 6-16,4 0-288 0,-5 1-273 16,-4-6-1439-16,-16 0 138 15,-12-6 120-15,-15-7 104 16</inkml:trace>
  <inkml:trace contextRef="#ctx0" brushRef="#br0" timeOffset="58209.61">20235 8446 4898 0,'0'-1'207'16,"0"1"110"-16,-1 4 4 15,1 7 5-15,0 8 7 16,0 14 4-16,-2 9 6 16,2 7 7-16,-1 0 7 15,-3 0-77-15,1-3-158 16,0-6-403-16,1-4-261 15,4-10-1177 1,6-12 140-16,13-8 121 16,5-12 105-16</inkml:trace>
  <inkml:trace contextRef="#ctx0" brushRef="#br0" timeOffset="58488.35">20635 8429 5330 0,'-4'0'279'0,"-5"3"3"16,-7 6 3-16,-1 10 7 15,-5 11 2 1,2 8 5-16,9 11 5 16,3-1 5-16,4 1 4 15,10-2-109-15,4-5-204 16,9-4 0-16,3-4 0 15,12-11 0-15,9-3-255 16,5-9-144-16,23-8-484 16,-20-4-648-16,-7-8 114 15,-11-10 97-15,-8-5 89 16</inkml:trace>
  <inkml:trace contextRef="#ctx0" brushRef="#br0" timeOffset="58664.7">20560 8524 4542 0,'1'-16'94'16,"11"-8"2"-16,16-2 2 15,14-9-1-15,15 4-21 16,17 4-59-16,-2 4-160 16,-4-1-939-16,-13 9 58 15,-18 5 54-15,-19 3 48 16</inkml:trace>
  <inkml:trace contextRef="#ctx0" brushRef="#br0" timeOffset="58827.54">20576 8570 4926 0,'0'7'243'16,"6"-1"73"-16,13 1 4 15,12-2 5-15,16-3-52 16,13-2-198-16,12-4-174 15,-1-10-1360-15,-1 6 103 16,-4-8 90-16,0-3 82 16</inkml:trace>
  <inkml:trace contextRef="#ctx0" brushRef="#br0" timeOffset="59264.65">21444 8160 5418 0,'2'-11'289'16,"-1"1"5"-16,1 6 4 15,1 10 5 1,-3 27 5-16,-5 25 4 16,-7 28 6-16,-9 18 4 15,-3 12 7-15,-3 3-329 16,1-5 0-16,2-11 0 15,5-10 0-15,7-19 0 16,2-16 0-16,6-18 0 16,4-15-394-16,63-17-554 15,-42-16-633-15,6-17 119 16,8-13 104-16,11-18 93 16</inkml:trace>
  <inkml:trace contextRef="#ctx0" brushRef="#br0" timeOffset="59507.42">21747 8386 4897 0,'0'-11'170'15,"-1"5"146"-15,-6 2 4 16,-6 7 6-16,-2 11 6 16,-5 17 4-16,1 10 7 15,3 6 6 1,6 2 7-16,6 1-77 0,4-1-112 15,7-7-167-15,6-7 0 16,9-5 0-16,7-7 0 16,8-8-280-1,3-6-163-15,56-6-484 16,-62-12-575-16,-6-6 109 16,-8-12 96-16</inkml:trace>
  <inkml:trace contextRef="#ctx0" brushRef="#br0" timeOffset="59673.27">21702 8447 3641 0,'0'-15'176'0,"0"-3"9"15,8-6 7-15,8-7-1 16,14 5-5-16,15 2-47 16,11 3-125-16,18 0-1059 15,-14 3 55 1,-5 4 49-16,-16 1 47 15</inkml:trace>
  <inkml:trace contextRef="#ctx0" brushRef="#br0" timeOffset="59824.64">21640 8477 4333 0,'-10'9'149'0,"6"2"61"15,3 2 21-15,16-4-21 16,29 0-130-16,21-8-236 15,21-2-971-15,17-8 64 16,10-2 56-16</inkml:trace>
  <inkml:trace contextRef="#ctx0" brushRef="#br0" timeOffset="59995.48">22614 8431 4756 0,'-13'14'338'16,"-9"8"6"-16,-11 7 6 15,-6 10 6-15,0-3 8 16,-4 2 5-16,1 0-138 16,8-3-274-16,5-21-1596 15,12 4 128-15,9-11 112 16,5-10 97-16</inkml:trace>
  <inkml:trace contextRef="#ctx0" brushRef="#br0" timeOffset="60195.81">22284 8493 4681 0,'3'4'178'15,"6"11"75"-15,4 5 14 16,7 6 12-16,6-3 5 16,0 2-29-16,1 0-170 15,-3-6-147-15,-3-8-1356 16,-2-3 97-1,-3-5 87-15,-5-6 76 16</inkml:trace>
  <inkml:trace contextRef="#ctx0" brushRef="#br0" timeOffset="60411.61">22481 8307 4691 0,'-2'-6'240'16,"1"4"97"-16,-2 2 5 15,0 11 6-15,-1 11 7 16,-3 17 6-16,2 7 7 16,1 10 7-16,-2-1 8 15,-3 2-120-15,-3-1-491 16,-3-6-430 0,-8-8-1010-16,1-11 132 15,-2-10 114-15,1-12 102 16</inkml:trace>
  <inkml:trace contextRef="#ctx0" brushRef="#br0" timeOffset="60553.48">22224 8611 5697 0,'10'-20'261'0,"13"-4"5"16,13-4 3-16,13-1-106 16,8 6-218-16,16 10-280 15,2-1-1095 1,2-1 99-16,-2-1 87 15,-1-3 79-15</inkml:trace>
  <inkml:trace contextRef="#ctx0" brushRef="#br0" timeOffset="60787.26">23020 8354 4820 0,'-6'0'323'16,"-6"0"4"-16,-8 6 5 15,-6 8 8-15,1 8 4 16,-5 7 6-16,4 10 7 15,3 3 8-15,6 2 5 16,7-1-107-16,5-3-263 16,8-2 0-16,7-6 0 15,10-3 0 1,12-6-275-16,9-4-128 16,14-6-415-16,-8-6-723 15,-5-5 114-15,-9-11 100 16,-10-7 89-16</inkml:trace>
  <inkml:trace contextRef="#ctx0" brushRef="#br0" timeOffset="60964.1">22872 8471 4381 0,'-1'-16'230'0,"1"-4"35"16,8-8 5-16,14-4 5 15,16 3-13-15,11 5-108 16,13 1-86-1,3 5-145-15,14 0-1242 0,-30 9 85 16,-13 0 76 0,-18 6 69-16</inkml:trace>
  <inkml:trace contextRef="#ctx0" brushRef="#br0" timeOffset="61144.44">22882 8479 4263 0,'-8'8'204'0,"-2"1"164"15,5-1 13-15,7-2 10 16,21-3 6-16,13-4 9 16,14-1-99-16,7 0-157 15,2-2-92-15,-5-3-369 16,-10-1-1208-16,-11-4 110 16,-8-1 97-16,-6 0 88 15</inkml:trace>
  <inkml:trace contextRef="#ctx0" brushRef="#br0" timeOffset="61629.53">23682 7954 4778 0,'0'0'325'16,"0"11"6"-16,-3 15 5 15,-2 19 6-15,-7 16 7 16,-2 25 6-16,-5 17 6 16,-5 7 7-16,-1 2 5 15,-4 2-100-15,1-8-273 16,1-11 0-1,4-12 0-15,7-13 0 16,0-17 0-16,7-15 0 16,7-14-66-16,2-12-353 15,5-15-1391-15,9-12 154 16,9-15 133-16,7-15 114 16</inkml:trace>
  <inkml:trace contextRef="#ctx0" brushRef="#br0" timeOffset="61927.77">23928 8326 4900 0,'0'-4'157'0,"0"-1"25"15,1 2 138-15,-1 6 4 16,-6 9 7-16,-1 13 4 15,-6 12 7-15,2 7 5 16,-4 5 8-16,7 2-93 16,3-5-83-16,4-5-22 15,7-5-157-15,7-7 0 16,10-7 0 0,4-7 0-16,9-6-252 15,5-6-152-15,27-7-1360 16,-31-7 147-16,-7-11 126 15,-2-9 111-15</inkml:trace>
  <inkml:trace contextRef="#ctx0" brushRef="#br0" timeOffset="62251.48">23934 8329 4579 0,'3'-11'179'15,"8"-2"81"-15,9-4 52 16,14-1 45-16,7 2 7 15,9 4 6-15,3 2 7 16,-6 2 8-16,-5 2-121 16,-10 3-297-16,-10 2-274 15,40-1-1342-15,-58 4 128 16,-8 0 114-16,-11 4 98 16</inkml:trace>
  <inkml:trace contextRef="#ctx0" brushRef="#br0" timeOffset="62407.84">23895 8477 3460 0,'1'12'190'0,"8"-2"25"15,8 1 8-15,13 1 4 16,9-7-19-16,13-7-61 16,3 1-164-16,3-19-1011 15,-2 9 52-15,-4-7 49 16</inkml:trace>
  <inkml:trace contextRef="#ctx0" brushRef="#br0" timeOffset="62659.6">24556 8042 4254 0,'10'4'107'0,"3"11"102"0,5 16 161 16,-3 16 7-1,-6 17 9-15,-6 20 8 16,-10 13 6-16,-11 6 11 16,-8 5 7-16,-4-4-49 15,-16-10-63-15,-6-13-119 16,-7-16-184-16,-4-14-162 16,1-15-224-16,41-15-1412 15,-32-13 152 1,6-18 130-16</inkml:trace>
  <inkml:trace contextRef="#ctx0" brushRef="#br0" timeOffset="62951.87">23932 8076 4713 0,'-6'-9'190'16,"-12"7"144"-16,-13 4 6 16,-8 14 6-16,-11 24 6 15,-1 26 7 1,7 19 6-16,7 18 7 16,13 3 8-16,11 0-107 15,8-8-106-15,10-6-167 16,15-10-285-16,10-12-299 15,11-14-1123-15,12-14 139 16,14-16 119-16,11-17 104 16</inkml:trace>
  <inkml:trace contextRef="#ctx0" brushRef="#br0" timeOffset="63375.47">25194 8117 6108 0,'0'-7'218'16,"0"4"3"-16,-4 14 2 15,-5 19 3-15,-5 25 3 16,-4 27 3-16,-8 21 2 16,1 8 3-16,0 4 3 15,2-6-217-15,1-9-23 16,6-13 0-16,3-12 0 15,2-12 0-15,4-17 0 16,2-12 0-16,3-12-276 16,32-12-662-16,-20-15-678 15,11-11 125 1,10-15 109-16,9-10 95 16</inkml:trace>
  <inkml:trace contextRef="#ctx0" brushRef="#br0" timeOffset="63568.3">25475 8651 7313 0,'0'-1'96'0,"0"0"0"16,-2 6 0-16,-1 9 1 16,2 9 1-16,-4 7 0 15,-2 5 0 1,0 2-254-16,5-2-421 15,-3-5-1113-15,-1-10 135 16,4-7 117-16</inkml:trace>
  <inkml:trace contextRef="#ctx0" brushRef="#br0" timeOffset="63852.54">25475 8471 4410 0,'34'-20'106'15,"13"-8"28"-15,4-7 65 16,6-11 78 0,-24 1 44-16,-13 2 33 0,-11 1 7 15,-15 6 9 1,-17 7 7-16,-17 5-121 15,-7 12-225-15,-11 6-134 16,8 8-278-16,10-68-1164 16,22 77 114-16,24 4 101 15,23 1 88-15</inkml:trace>
  <inkml:trace contextRef="#ctx0" brushRef="#br0" timeOffset="64331.61">25958 8428 6110 0,'-23'1'218'0,"-10"2"3"16,-11 10 3-16,-6 9 2 0,11 7 3 16,10 10 2-1,9 0 4-15,11 4 2 16,7-5 3-16,8-6-220 15,3-5-20-15,7-6 0 16,4-9-86-16,11-7-106 16,4-5-60-16,3-10-10 15,4-10-2-15,-2-15 6 16,-3-13 5 0,-3-17 8-16,-1-14 36 0,-6-10 100 15,-5-7 186-15,-6 0 98 16,-9 6 61-1,-7 16 14-15,-13 17 9 16,-17 25 2-16,-3 26 2 16,-8 33-3-16,9 28-32 15,17 26-107-15,31 23-121 16,33 19 0-16,30 3 0 16,13 0 0-1,11-8 0-15,-2-10 0 0,-5-17 0 16,-8-10-132-16,-11-15-249 15,-12-13-1421-15,-21-17 153 16,-21-15 131-16,-14-14 115 16</inkml:trace>
  <inkml:trace contextRef="#ctx0" brushRef="#br0" timeOffset="66431.46">20016 9168 3032 0,'-3'1'123'15,"-3"-1"40"-15,1 0 24 16,0 2 26-16,2-4 22 16,2 2 17-16,1 0 23 15,-2 0 65-15,2 0 69 16,0 0 19-16,0 0-40 15,0 0-37-15,5-1-21 16,9 0-24 0,8-2-16-16,14-3-15 15,6 2-19-15,4-4-69 16,-4 3-71-16,-8-1-81 16,-9 3-35-16,-11 2-268 15,-9 1-97-15,-2 0-212 16,-11-44-1039-16,-2 46 123 15,-8-2 110-15</inkml:trace>
  <inkml:trace contextRef="#ctx0" brushRef="#br0" timeOffset="66704.2">19899 9301 3634 0,'-2'5'159'16,"1"-1"43"-16,2-1 68 15,10-1 79-15,16 0 47 16,8-4 51-16,11 1 15 16,4-3 12-16,-3 1 11 15,-8-3-104-15,-8 1-69 16,-9-1-44-16,-10 3-79 16,-5 0-87-16,-6-1-48 15,-1 0-86 1,0 4-268-16,0-3-224 15,2-24-1184-15,0 17 138 16,6 0 120-16,6-4 104 16</inkml:trace>
  <inkml:trace contextRef="#ctx0" brushRef="#br0" timeOffset="72785.53">20686 9187 3601 0,'1'0'156'0,"1"-1"43"16,-2 1 78-16,3 0 119 16,-2 0 52-16,0 0 10 15,-1 0 11-15,2 0 12 16,-2 0 12-16,0 0-117 16,0 0-55-16,0-1-43 15,0 1-93-15,0 0-132 16,1-2-53-16,2 4 0 15,3 4 0 1,1 12 0-16,-1 15 0 16,-2 18 0-16,-4 17 0 15,-4 14 0-15,-6 7 0 16,1 0 0-16,-2 0 0 16,-2-10 0-16,3-7 0 15,1-11 0-15,3-15 0 16,-1-11 0-16,6-11 0 15,-1-12 0-15,2-4 0 16,0-4 0-16,-1-2 0 16,-1-1 0-1,1-4 0-15,-1-3 0 16,1-10-335-16,1-6-321 16,0-13-1018-16,1-9 133 15,4-11 115-15,-1-8 101 16</inkml:trace>
  <inkml:trace contextRef="#ctx0" brushRef="#br0" timeOffset="73297.05">20652 9193 4283 0,'0'-7'226'0,"0"-1"44"15,-5 4 111-15,-11-1 8 16,-14 13 7-16,-10 10 8 16,-10 9 10-16,-3 5 8 15,6 5 9-15,10-6-154 16,9-6-104-16,11-5-48 15,11-8-125-15,3-5 0 16,8-4 0-16,5-6 0 16,9-8 0-1,8-9 0-15,11-9 0 16,7-5 0-16,4-1 0 16,1 2 0-16,-5 6 0 15,-1 12 0-15,-3 4 0 16,-2 8 0-16,-1 9 0 15,0 13 0-15,-1 10 0 16,-4 7 0-16,-4 9 0 16,-2 3 0-16,-5 0 0 15,-2-2 0-15,-4-2 0 16,-4-5 0 0,-4-3-282-16,-2-7-210 15,1-11-1239-15,-3-1 140 16,-2-9 124-16,-1-5 106 15</inkml:trace>
  <inkml:trace contextRef="#ctx0" brushRef="#br0" timeOffset="75139.52">7078 7818 3086 0,'0'-1'129'0,"0"-3"18"16,2 1 21-16,-1-2 30 16,2-1 32-16,0-1 29 15,-1 1 46-15,-1 1 80 16,1 1 70-16,-2 0-52 16,1 1-23-16,-1 2-13 15,0 0-13-15,0 1-37 16,2 0-24-16,0 1-28 15,4 4-47-15,1 9-83 16,3 4-73 0,2 7-37-16,-1 1-24 15,1 1-1-15,1-2 0 16,-3-6 6-16,2-4-3 16,2-4-3-16,2-5 0 15,7-3 0-15,5-3 0 16,3-3 0-16,7-7 0 15,5-5 0-15,2-7 0 16,3-7 0-16,4-3 0 16,1-3 0-16,2-2 0 15,0 1 0 1,-3 3 0-16,-7 4 0 16,-6 2 0-16,-9 7 0 15,-10 1 0-15,-7 6 0 16,-3 2 0-16,-4 5 0 15,-3 1 0-15,-2 2 0 16,1 0 0-16,-1 2 0 16,-1 1-71-16,0 0-234 15,-1 2-184-15,-8-17-1218 16,-7 22 137 0,-11 3 120-16,-12 4 104 15</inkml:trace>
  <inkml:trace contextRef="#ctx0" brushRef="#br0" timeOffset="78918.85">8440 8351 893 0,'0'0'59'16,"0"0"5"-16,0 0 9 15,0 2 6-15,0-4 1 16,0 2 1-16,0 0 1 16,0 0-1-16,0 0 1 15,0 0-53-15,0 0-38 16,2-1-41-16,-2 1-42 16,0-1-41-1,6-3-138-15,-5 4 4 16,1-1 4-16,-1-1 3 15</inkml:trace>
  <inkml:trace contextRef="#ctx0" brushRef="#br0" timeOffset="80035.57">4257 8622 1015 0,'0'0'108'16,"0"0"17"-16,0 0 19 16,0 0 15-16,0 0 9 15,0 0 3-15,0 0 3 16,0 0-34-16,3 0-138 16,-2-31-464-16,1 26 10 15,2 1 12-15,0-4 10 16</inkml:trace>
  <inkml:trace contextRef="#ctx0" brushRef="#br0" timeOffset="80600.05">4545 8651 1144 0,'21'-4'-235'0,"8"3"3"16,17 0 4-1,19-3 2-15</inkml:trace>
  <inkml:trace contextRef="#ctx0" brushRef="#br0" timeOffset="84367.15">21852 9295 191 0,'-2'-13'16'16,"2"-1"2"-16,0-4 1 15,0 3 50-15,2-3 4 16,1 4 1-16,2 2-1 16,-2 2 9-16,1-7 12 15,-1 8 9-15,-3 1 34 16,0 3 29-16,0 0 28 16,-1 0-25-16,1 1 22 15,-3 2 21-15,0-1 13 16,-2-1-1-16,2 1-9 15,0-1-24 1,-2 2-36-16,4-2-33 16,1 4-29-16,0 0-27 15,0 0-27-15,0 0-14 16,0 0-2-16,0 0 12 16,-2 0 27-16,2-2 31 15,0 2 29-15,0 0 28 16,0 0 19-16,0-1 17 15,0-1 22-15,0 1 14 16,0 0 6-16,0-1 6 16,0 2 3-16,0-1-3 15,0 1 4 1,0 0 18-16,0 0 22 16,0 0 24-16,0 0-19 15,2 1-14-15,-1 5-14 16,2 9-22-16,1 13-29 15,-3 19-32-15,1 17-37 16,-2 14-52-16,0 9-39 16,0 0-44-16,0-4 0 15,-3-8 0-15,-1-13 0 16,1-10 0-16,0-15 0 16,0-10 0-1,2-11 0-15,1-8 0 16,-2-4 0-16,1-3 0 15,-2-2 0-15,-3-3 0 16,-1-4-302-16,1 0-349 16,0-6-1033-16,5-7 135 15,1-2 116-15,1 2 102 16</inkml:trace>
  <inkml:trace contextRef="#ctx0" brushRef="#br0" timeOffset="85323.29">22802 9201 848 0,'4'0'166'15,"-1"-2"60"-15,1 0 46 16,0-2 45-16,-2 0 41 16,1-2 33-16,-2 1 30 15,2-1 36-15,0 1 35 16,0-2-72-16,-2 1 5 16,3-1 7-1,-4 5 3-15,0-1-25 0,2 2-34 16,-2 1-26-16,0 4-21 15,0 9-26-15,1 12-24 16,-1 14-38-16,0 15-90 16,0 10-79-16,2 3-52 15,-4 0-20-15,2 1 0 16,-3-6 0 0,-2-2 0-16,-1-6 0 15,-1-7 0-15,-2-5-317 16,-2-7-226-16,0-30-1166 15,-4 13 138-15,2-7 120 16,-2-9 104-16</inkml:trace>
  <inkml:trace contextRef="#ctx0" brushRef="#br0" timeOffset="85903.26">21726 10393 5014 0,'0'-4'315'16,"0"1"6"-16,0 0 5 16,0 1 7-16,0 4 3 15,0 8 8-15,0 6 5 16,0 7 8-1,0 7 4-15,0 2-226 16,-2-1-135-16,-1-1 0 16,-1-6 0-16,0-3 0 15,-1-3-267-15,-1-3-144 16,5-6-379-16,-10-5-758 16,-1-4 114-16,-4-7 101 15,-3-8 90-15</inkml:trace>
  <inkml:trace contextRef="#ctx0" brushRef="#br0" timeOffset="86087.09">21369 10459 3991 0,'1'-14'163'16,"13"-5"43"-16,10-8 52 16,15-4 40-16,16 4 30 15,13 4 10-15,2 1 6 16,-2 5-99-16,-9 6-122 15,-5 4-311-15,-11-3-1202 16,-7 8 95-16,-5-1 82 16,-4 2 76-16</inkml:trace>
  <inkml:trace contextRef="#ctx0" brushRef="#br0" timeOffset="86324.4">22485 10306 4956 0,'0'1'88'15,"-1"2"127"-15,-7 6 43 16,-7 5 13-16,-3 11 11 16,-9 3 5-16,-6 3-28 15,-1 2-143-15,3-3-94 16,0-3-157-16,23-4-519 15,-14-9-700-15,2-9 90 16,1-6 79-16</inkml:trace>
  <inkml:trace contextRef="#ctx0" brushRef="#br0" timeOffset="86503.35">22201 10404 4160 0,'11'0'96'0,"5"3"17"15,2 3 10-15,6 3 3 16,-2-1-1-16,-5 8-6 16,0-4-45-16,-1 1-118 15,30-7-1041-15,-34-3 58 16,-1-2 53-16,0-4 50 16</inkml:trace>
  <inkml:trace contextRef="#ctx0" brushRef="#br0" timeOffset="86723.15">22365 10255 4757 0,'-1'-3'90'0,"0"3"153"16,-1 3 86-16,-1 6 3 16,2 9 8-16,-2 8 5 15,0 7 7-15,1 4 5 16,1-2 8-16,-2-1-154 15,-2-1-312 1,22-3-722-16,-29-5-745 16,-1-6 118-16,-1-9 103 15,-2-6 91-15</inkml:trace>
  <inkml:trace contextRef="#ctx0" brushRef="#br0" timeOffset="86879">22149 10535 5291 0,'9'-10'75'0,"12"-2"12"16,12-5-22-16,18-1-60 16,9 1-108-16,13 2-274 15,0-2-747-15,-2 4 64 16,-6 1 56-16,-7 1 53 16</inkml:trace>
  <inkml:trace contextRef="#ctx0" brushRef="#br0" timeOffset="87069.34">22845 10383 4698 0,'1'0'334'0,"-1"2"6"16,3 3 5-16,-1 6 8 15,-2 6 6-15,0 10 7 16,1 3 6-16,-1 0 8 16,-1 4 7-16,-2-2-130 15,0-3-578-15,-2-5-238 16,-3-5-1144-16,-1-7 137 15,0-8 119 1,-2-4 105-16</inkml:trace>
  <inkml:trace contextRef="#ctx0" brushRef="#br0" timeOffset="87231.19">22706 10468 5566 0,'9'-13'204'16,"8"-5"22"-16,15-5 3 15,17-5 5-15,10 0-76 16,12 7-186 0,1 0-157-16,21 4-1281 15,-34 1 103-15,-15 1 92 16</inkml:trace>
  <inkml:trace contextRef="#ctx0" brushRef="#br0" timeOffset="88896.25">23233 10204 4178 0,'2'0'178'16,"2"0"110"-16,-1-1 70 15,1 1 36 1,2 0 8-16,0-2 8 16,0-2 9-16,1-1 9 15,-3-2 10-15,-3-3-122 16,1-4-77-16,-2-4-129 15,-3-3-77-15,-10-4-33 16,-3-5 0-16,-11-4 0 16,-15 1 0-16,-15-4 0 15,-13 5 0-15,-13 1 0 16,-15 5 0-16,-11 6 0 16,-11 5 0-1,-7 5 0-15,-8 7 0 16,0 8 0-16,2 6 0 15,4 8 0-15,8 7 0 16,8 9 0-16,8 4 0 16,8 7 0-16,9 5 0 15,12 4 0-15,12 3 0 16,11 3 0-16,6 1 0 16,10 3 0-16,5 4 0 15,6 2 0-15,6 5 0 16,11-4 0-1,5 1 0-15,7-3 0 16,7-5 0-16,11-8 0 16,13-5 0-16,12-6 0 15,13-5 0-15,13-5 0 16,8-6 0-16,5-4 0 16,6-7 0-16,3-3 0 15,1-5 0-15,0-5 0 16,2-1 0-16,1-2 0 15,-3-3 0-15,1 0 0 16,-2-3 0 0,1-6 0-16,0-3 0 15,4-7 0-15,-1-8 0 16,1-3 0-16,-6-2 0 16,-9-3 0-16,-8 0 0 15,-8-1 0-15,-9 0 0 16,-7 1 0-16,-5-4 0 15,-7 1 0-15,-1-3 0 16,-5-3 0-16,-3-3 0 16,-4-3 0-16,-1-3 0 15,-8 0 0-15,-4 1 0 16,-8 1 0 0,-2 3 0-16,-8 3 0 15,-12-2 0-15,-10 1 0 16,-14-4 0-16,-21-7 0 15,-19-2 0-15,-19-5 0 16,-14 0 0-16,-11 3 0 16,-9 5 0-16,-3 9 0 15,2 8-268-15,7 12-338 16,14-6-1099-16,18 15 138 16,22 5 119-16,32 2 104 15</inkml:trace>
  <inkml:trace contextRef="#ctx0" brushRef="#br0" timeOffset="95695.38">21073 8406 3423 0,'0'0'97'16,"0"1"33"-16,1 1 21 15,1-2 10-15,2 0 13 16,3-5 11 0,2-2 14-16,1-2 19 15,0-5 15-15,-1-2-40 16,-2-4-52-16,-2-1-26 16,-4-1-19-16,-1-3-9 15,-1-3-15-15,-7 1-11 16,-5-2-16-16,-10 2-21 15,-10 3-11-15,-13 2-10 16,-15 4-7-16,-14 3-12 16,-15 3-4-16,-14 8-1 15,-5 1 4-15,-2 2 1 16,1 2 4 0,3 5 1-16,7 3 1 15,-1 4 0-15,3 7 4 16,-2 4 5-16,4 3-1 15,-1 4-3-15,1 2 0 16,4 1-3-16,4 3 3 16,4 4-2-16,8 4-2 15,6 6 3-15,10 6-3 16,6 5 0-16,9 5 6 16,7 2 1-16,7 3 2 15,6 0 1 1,4 2 0-16,4-2 1 15,8 0 4-15,5 1 1 16,6-4 6-16,12-5 5 16,12-2 7-16,14-5 17 15,18-7 12-15,21-5 16 16,14-7 2-16,11-7 6 16,8-8 6-16,5-7-2 15,1-5 0-15,2-3-5 16,-5-5-10-1,-4-3-17-15,-6-2-12 16,-3 0-18-16,-8-3-3 16,-1-4-3-16,-4-4-6 15,-5-5 12-15,-3-3 26 16,-7-1 38-16,-9-7 30 16,1-4 28-16,-7-6 21 15,-1-7 1-15,3-8 0 16,1-7 2-16,3-10-2 15,-3-6-10-15,-3-6-35 16,-2-9-34 0,-14-5-37-16,-14-4-25 15,-16 3-23-15,-19 7 0 16,-22 10 0-16,-23 8 0 16,-25 10 0-16,-25 8 0 15,-22 6-85-15,-14 8-237 16,-3 13-235-16,0-14-1124 15,10 34 134-15,13 12 116 16,19 6 103-16</inkml:trace>
  <inkml:trace contextRef="#ctx0" brushRef="#br0" timeOffset="97399.23">23323 8093 3067 0,'3'0'110'15,"2"-1"28"-15,0 0 26 16,1-3 25-16,-1-1 22 16,0-1 23-16,-1-3 18 15,-2-1 21-15,-1 1 23 16,2-2-39-16,-6-2-42 16,-1-2-27-16,-4-1-28 15,-8-3-24-15,-10-1-22 16,-10 1-21-16,-10-3-19 15,-10 2-18-15,-8 6-21 16,-5 3-38 0,-9 1-15-16,-2 9-12 15,-3 0-15-15,-2 2-4 16,1 3-7-16,0 6-1 16,0-3-1-16,8 5-3 15,1 4 4-15,4 1 8 16,6 1 7-16,4 2 11 15,4 4 14-15,0 1 6 16,5 3 1-16,0 2 5 16,-3 5 0-16,4 3 5 15,0 3-4-15,-1 3 0 16,3 4 3 0,5 1-3-16,2 3 1 15,5 2-1-15,8-1 3 16,7 0 5-16,7-2 4 15,7 2 6-15,5-5 10 16,2 0 12-16,2-2 9 16,5-1 12-16,3 1 19 15,2-2 10-15,5-2 5 16,7 1 0-16,3 0 12 16,5-1 41-16,2 0 5 15,6 1-5 1,4-5-19-16,2-1-6 15,4-5-17-15,3-6-10 16,2-4-5-16,2-4-3 16,4-6-21-16,3-3-41 15,2-3-20-15,4-3-3 16,3-3 17-16,-3 1 0 16,2-4-4-16,-3-1-3 15,0-5 5-15,-2-2 9 16,1-5 5-16,-1-3-1 15,-2-3 2-15,-1-1 3 16,1 1-5 0,-5-4-3-16,-4-1 9 15,-3 1 10-15,-4-2 9 16,-4-5 0-16,0-5-2 16,3-2-3-16,0-7 3 15,3-6-5-15,-4-4-4 16,-3-6 0-16,-9-6-8 15,-14-9-7-15,-10 0-12 16,-14-4-11-16,-22-2-3 16,-22 5 0-16,-24 6 0 15,-35 8 0-15,-27 12-307 16,-22 15-211 0,-14-16-1201-16,-7 40 140 15,1 2 121-15</inkml:trace>
  <inkml:trace contextRef="#ctx0" brushRef="#br0" timeOffset="101203.66">21502 11004 4063 0,'-3'1'173'16,"3"1"159"-16,-2-1 64 15,5-1 8-15,17 0 9 16,24-4 9-16,21-3 9 15,27-5 10-15,24-4 11 16,14-3-113-16,8-2-84 16,-3 2-185-16,-7-1-70 15,-9 1 0-15,-22 3 0 16,-24 1 0-16,-24 2 0 16,-18 4 0-16,-20 4-120 15,-21 2-166 1,-20 1-130-16,-18 4-305 15,-26-8-808-15,-22 16 113 16,-24 5 97-16,-9 7 89 16</inkml:trace>
  <inkml:trace contextRef="#ctx0" brushRef="#br0" timeOffset="101447.68">21259 11126 5508 0,'-8'6'274'0,"0"-2"6"16,2 1 3-16,20-1 4 15,39-1 4-15,31-3 4 16,33 0 5-16,30-4 5 16,13 0 4-1,-1-4-250-15,-12-3-59 16,-16-3 0-16,-26 1 0 16,-31 0 0-16,-30 4-70 15,-26-1-256-15,-15 2-176 16,-8-3-397-16,-14 1-565 15,-4-2 104-15,3-1 92 16,4-1 80-16</inkml:trace>
  <inkml:trace contextRef="#ctx0" brushRef="#br0" timeOffset="109061.24">7087 9858 3108 0,'0'0'75'0,"0"0"2"16,0 0-44-16,6 0-83 15,13-1-242-15,-3 1-337 16,10 0 21-16,12-3 19 15,6-2 18-15</inkml:trace>
  <inkml:trace contextRef="#ctx0" brushRef="#br0" timeOffset="111839.17">23349 10417 2640 0,'6'-1'198'15,"-2"-3"50"-15,4-1 47 16,0-3 53-16,-4 3 67 15,1-3 32-15,0 0 40 16,2 1 30-16,2-2 34 16,0 1-152-16,2-1-33 15,-1-1-47-15,1-1-49 16,-3 2-56-16,-2-3-71 16,-2-1-26-16,-2 1-32 15,-1-3-22-15,1 0-21 16,-4-1-20-1,2 1-17-15,-3-3-5 16,-3 2 0-16,-3-2 0 16,-6 0 0-16,-5-1 0 15,-1 3 0-15,-3-1 0 16,-2 5 0-16,0 0 0 16,-1 2 0-16,1 4 0 15,1 2 0-15,-1 2 0 16,1 0 0-16,1 4 0 15,-3-1 0-15,-1 3 0 16,-2 4 0 0,-2 4 0-16,-3 5 0 15,1 4 0-15,-4 2 0 16,3 3 0-16,1 3 0 16,3 0 0-16,2 4 0 15,4 0 0-15,0 1 0 16,4 0 0-16,0 2 0 15,2 1 0-15,3 2 0 16,1 1 0-16,1 6 0 16,0 2 0-16,3 0 0 15,-1 2 0-15,3-1 0 16,2-1 0 0,3-3 0-16,1-2 0 15,3 0 0-15,0-3 0 16,1 0 0-16,4-2 0 15,3 0 0-15,5-1 0 16,3-4 0-16,4-2 0 16,1-3 0-16,0-3 0 15,2-2 0-15,2 0 0 16,-3-3 0-16,4-4 0 16,-2 0 0-16,4-3 0 15,-1-5 0 1,6 0 0-16,1-2 0 15,2-5 0-15,3 1 0 16,5-1 0-16,-3-2 0 16,2-5 0-16,0-1 0 15,1-1 0-15,-1-6 0 16,-1-4 0-16,-1 1 0 16,0-6 0-16,0-1 0 15,-2-5 0-15,1-5 0 16,2-5 0-16,0-9 0 15,3-5 0-15,1-8 0 16,-6-6 0 0,-1-5 0-16,-10-3 0 15,-11 0 0-15,-11 0 0 16,-7 1 0-16,-20 3 0 16,-14 3 0-16,-12 5 0 15,-16 4 0-15,-15 10 0 16,-9 11 0-16,-8 11 0 15,-7 11-219-15,-6 12-333 16,-3-4-1181-16,-2 18 141 16,3 7 124-16</inkml:trace>
  <inkml:trace contextRef="#ctx0" brushRef="#br0" timeOffset="124738.92">8309 10536 1015 0,'0'0'109'15,"0"0"11"-15,0 0 11 16,0 0 15-16,0 0 10 16,0 0 8-16,0 0 9 15,0 0 12-15,0 0 12 16,0 0-100-16,0 0-15 15,0 0-16-15,0 0-41 16,1 0-102-16,7-6-182 16,-5 6-231-1,-1-3 13-15,4-1 12 16,3-5 12-16</inkml:trace>
  <inkml:trace contextRef="#ctx0" brushRef="#br0" timeOffset="125939.1">9175 8083 3702 0,'2'-7'110'16,"-1"-2"22"-16,2-4 8 16,2 0 17-1,-1-2 22-15,3 4 27 16,-1-1 27-16,1 2 41 15,-1-1 4-15,0 5-75 16,4 4-17-16,0 2 28 16,7 12 73-16,2 11 6 15,3 18-19-15,-2 16-24 16,-3 21-25-16,3 13-41 16,3 10 2-16,5-1-3 15,9-7-20-15,5-9-55 16,6-14-84-16,1-15-24 15,2-12 0 1,-5-11 0-16,0-12 0 16,-5-8 0-16,-5-8 0 15,-7-3 0-15,-5-5 0 16,-8-5 0-16,-6-2 0 16,-7-5 0-16,0 0 0 15,-5 0 0-15,-1 5 0 16,-4 6 0-16,-7 2 0 15,-5 9 0-15,-6 10 0 16,1 11 0-16,4 14 0 16,10 19 0-16,5 16 0 15,11 16 0 1,11 8 0-16,12 13 0 16,7 2 0-16,11 4 0 15,4 2 0-15,-4 1 0 16,-7-5 0-16,-10-5 0 15,-14-7 0-15,-10-10 0 16,-19-8 0-16,-26-6 0 16,-27-8 0-16,-32-7 0 15,-29-6 0-15,-29-9 0 16,-14-5 0-16,-13-10 0 16,-2-8 0-1,11-6-263-15,28-8-296 0,30-54-1160 16,40 37 140-1,35-6 121-15,27-5 105 16</inkml:trace>
  <inkml:trace contextRef="#ctx0" brushRef="#br0" timeOffset="126591.96">7209 11535 4512 0,'-17'0'312'0,"0"0"43"16,0-2 7-16,4 2 6 16,9 0 8-16,14 0 6 15,20-10 9 1,28-9 7-16,31-10 8 15,38-16-121-15,32-8-241 16,17-7-44-16,6-2 0 16,2 1 0-16,-7 0 0 15,-15 3 0-15,-19 4 0 16,-21 2 0-16,-30 9 0 16,-31 8 0-16,-28 9 0 15,-20 7 0-15,-22 9 0 16,-20 7-235-16,-17 5-146 15,-18 5-250 1,-21-3-975-16,-10 22 123 16,-8 5 107-16,-3 5 95 15</inkml:trace>
  <inkml:trace contextRef="#ctx0" brushRef="#br0" timeOffset="126894.68">7551 11456 4772 0,'-2'8'277'16,"1"-1"52"-16,5-2 5 16,19 0 6-16,29-10 6 15,26-7 7-15,27-8 5 16,21-7 8 0,6-9 7-16,-2-2-86 15,-5-4-231-15,-9 3-56 16,-16 4 0-16,-18 2 0 15,-22 6 0-15,-22 6 0 16,-18 5 0-16,-13 5 0 16,-5 2 0-16,-4 2-311 15,2-1-233-15,12-9-357 16,1-14-573-16,7 4 105 16,16-8 92-1,12-7 83-15</inkml:trace>
  <inkml:trace contextRef="#ctx0" brushRef="#br0" timeOffset="130314.64">10677 9377 5381 0,'-1'-12'287'15,"-1"-2"3"-15,1-1 6 16,-2-2 4-16,2 8 5 15,-1 3 3-15,2 9 7 16,0 13 4-16,3 17 6 16,4 15-260-1,5 13-65-15,3 10 0 16,6-3 0-16,2-8 0 16,6-8 0-16,4-10 0 15,6-10 0-15,6-13 0 16,3-11 0-16,-1-11 0 15,-5-10 0-15,-7-14 0 16,-11-8 0-16,-11-10 0 16,-10-10 0-16,-6-6 0 15,-8 3 0 1,-1 5 0-16,-2 8 0 16,1 12 0-16,2 15-303 15,6 8-132-15,1 7-260 16,8 4-863-16,3 1 117 15,3 2 102-15,9-2 89 16</inkml:trace>
  <inkml:trace contextRef="#ctx0" brushRef="#br0" timeOffset="130691.12">11172 9372 3776 0,'3'0'177'0,"3"2"108"16,5 3 133-16,1 6 10 15,4 6 9 1,3 4 9-16,1 9 13 15,-1 5 9-15,1-2 11 16,-4 2-96-16,-2-5-101 16,-3-6-129-16,-3-4-153 15,-5-9 0-15,-2-5 0 16,1-5 0-16,-2-10 0 16,0-13 0-16,1-12 0 15,4-12 0-15,4-5 0 16,5 1 0-16,0 8 0 15,6 11 0 1,1 14 0-16,6 11 0 16,0 15 0-16,1 15 0 15,2 10 0-15,-1 8 0 16,-6 5 0-16,-2-1 0 16,-1-5-198-16,1-4-134 15,5-9-133-15,11-10-328 16,-2-10-672-16,-1-9 103 15,1-10 92-15,-8-10 82 16</inkml:trace>
  <inkml:trace contextRef="#ctx0" brushRef="#br0" timeOffset="131563.06">11905 9364 3373 0,'-9'-15'196'0,"-3"1"35"15,-8 0 51-15,-11 4 68 16,-3 14 75-16,1 18 57 15,5 9 12-15,10 5 13 16,9 5 14-16,9-4-161 16,6-3-59-16,8-8-34 15,7-7-58-15,1-6-72 16,7-9-81-16,1-5-56 16,-4-11 0-16,-3 0 0 15,-4-8 0-15,-4 0 0 16,-7 2 0-1,-1 5 0-15,-3 5 0 16,-1 5 0-16,0 6 0 16,1 8 0-16,-1 3 0 15,3 7 0-15,1 4 0 16,4-1-278-16,0-3-96 16,3-4-132-16,1-6-92 15,-4-6-52-15,-1-7 11 16,-4-9 48-16,-5-7 100 15,1-6 85-15,-1-6 87 16,2-1 288-16,1 1 182 16,0 4 243-1,-3 10 129-15,4 3 81 16,0 7 28-16,1 6-8 16,1 7-73-16,4 7-72 15,0 3-89-15,-4 3-77 16,1 3-124-16,-2-3-156 15,0-5-33-15,-2-5 0 16,5-5 0-16,1-5 0 16,-1-6 0-16,3-11 0 15,5-4 0 1,-2-5 0-16,3-6 0 16,0 5 0-16,0 5 0 15,1 8 0-15,0 9 0 16,-2 5 0-16,-3 8 0 15,1 7 0-15,-5 5 0 16,-3 3 0-16,-2 2 0 16,-4-2 0-16,3-4 0 15,-4-5 0-15,4-5 0 16,-2-6 0-16,4-3 0 16,3-8 0-1,3-10 0-15,1-5 0 16,3-6 0-16,0-3 0 15,4 2 0-15,-5 8 0 16,2 7 0-16,-2 10 0 16,1 5 0-16,-1 10 0 15,0 7 0-15,-3 6 0 16,-5 4 0-16,-2 3 0 16,-3-1-216-16,-1-5-149 15,5-5-198-15,-2-43-1071 16,3 24 127-16,2-6 111 15,-2-12 98 1</inkml:trace>
  <inkml:trace contextRef="#ctx0" brushRef="#br0" timeOffset="131962.75">12641 9150 3410 0,'7'-21'233'16,"-2"2"81"-16,5 0 145 15,4 7 12-15,-2 20 12 16,1 20 12-16,3 11 13 15,-5 4 14-15,-2 7 13 16,-2-4-211-16,-3-3-60 16,0-8-91-16,-2-12-173 15,5-7 0-15,3-7 0 16,3-10 0 0,8-9 0-16,5-7 0 15,4-3 0-15,3-6 0 16,-1 4 0-16,-3 9 0 15,0 6 0-15,-7 10 0 16,-4 8 0-16,-9 7 0 16,-2 6 0-16,-10 3 0 15,-8 2 0-15,-7-1 0 16,-4-3 0-16,-9-3 0 16,-2-7 0-1,-2-3 0-15,6-7 0 16,3-1-107-16,9-6-235 15,8-5-237-15,12-67-1085 16,10 49 132-16,14-8 113 16,11-7 102-16</inkml:trace>
  <inkml:trace contextRef="#ctx0" brushRef="#br0" timeOffset="132126.83">13153 9231 4917 0,'2'-2'311'0,"5"2"7"16,0 7 3-16,0 7 6 15,-1 5 6-15,-1 8 6 16,-5 5 5 0,0-1-19-16,0-1-363 15,0-7-1715-15,0 0 145 16,0-11 125-16,-9-5 109 16</inkml:trace>
  <inkml:trace contextRef="#ctx0" brushRef="#br0" timeOffset="132322.66">13145 9245 4801 0,'6'-23'279'15,"1"-10"45"-15,-1-6 7 16,2-7-18 0,-4 13-83-16,-2 3-129 15,-2 8-67-15,-4 7-91 16,-1 8-226-16,-6-21-1098 15,4 27 93-15,1 4 82 16,3 0 74-16</inkml:trace>
  <inkml:trace contextRef="#ctx0" brushRef="#br0" timeOffset="134166.04">13677 9118 4706 0,'-5'-8'188'0,"-9"2"25"16,-5-2 12-16,-13 2 1 15,-3 5 4-15,-9 8 7 16,4 7 5-16,6 7 3 16,5 3-25-16,15 7-154 15,8-4-170-15,3-4-45 16,6-2-17-16,8-7-4 15,3-7 1-15,4-4-6 16,9-2 3 0,-3-2 1-16,1 0 29 15,-3 5 79-15,-1 7 62 16,-4 11 55-16,0 13 104 16,-4 17 101-16,-7 16 24 15,-1 10 4-15,-5 4 5 16,-5-4 3-16,-8-6 4 15,-7-14-8-15,0-11-19 16,-5-15-38-16,2-14-106 16,3-11-105-16,7-12-23 15,8-15 0-15,1-14 0 16,13-11 0 0,6-12-71-16,12-10-94 15,0-8-47-15,11-1-15 16,-1-3 2-16,-4 1 6 15,-3 5 3-15,-4 7 12 16,-4 10 55-16,-5 14 34 16,-4 13 77-16,-1 14 158 15,-6 14 79-15,-1 14 19 16,-1 9 2-16,0 12-1 16,1 4 2-16,-1 2-8 15,4-4-55 1,0-8-32-16,3-7-14 15,3-8-77-15,1-7-35 16,4-4 0-16,1-4 0 16,0-12 0-16,0-8 0 15,-4-6 0-15,2-7 0 16,-3-2 0-16,1 3 0 16,-7 8 0-16,1 6 0 15,-4 6 0-15,-3 8 0 16,-2 4 0-16,2 6 0 15,-1 11 0 1,3 1 0-16,3 7 0 16,4 4 0-16,1-2 0 15,5-5 0-15,3-4 0 16,3-5-14-16,3-7-108 16,2-4-40-16,0-7-29 15,-6-9-25-15,0-8-10 16,-4-11 2-16,0-5 6 15,-2-1 33-15,-1 3 102 16,-5 6 96 0,-1 7 99-16,-8 9 41 15,1 8 30-15,-2 5 28 16,-1 6 14-16,0 10 3 16,3 5 1-16,3 8-32 15,7 7-107-15,4 0-90 16,5 0 0-16,0-6 0 15,5-6 0-15,5-5 0 16,-2-12-33-16,-2-1-66 16,1-9-44-16,-2-9-48 15,-4-10-27 1,-4-7-24-16,-5-12-21 16,-4-8-10-16,-7-5 1 15,0 3 4-15,-7 3 35 16,-7 9 65-16,-10 7 45 15,-6 15 47-15,-11 8 34 16,-6 8 30-16,0 11 24 16,11 9 18-16,5 6 6 15,15 5 0-15,7 2-2 16,12 0-11-16,10-2-18 16,9-7-21-1,2-5-15-15,11-6-20 16,0-6-5-16,-4-2-3 15,-3-3 11-15,-6-5 33 16,-7 2 70-16,-5-2 51 16,-2 0 41-16,-4 5 84 15,-1 0 48-15,2 6 17 16,-1 7 7-16,4 5 4 16,-2 5-13-16,0 5-32 15,0-1-76 1,0-1-45-16,-3-4-30 15,2-4-73-15,-4-5-38 16,3-5 0-16,1-5 0 16,2-6 0-16,2-9 0 15,3-7 0-15,2-7 0 16,-2-5 0-16,0 3 0 16,-1 6 0-16,-6 6 0 15,-1 8 0-15,-3 4 0 16,1 6 0-16,-1 11 0 15,4 2 0 1,-2 5 0-16,3 4 0 16,4 1 0-16,-1-4 0 15,-1-3 0-15,8-3 0 16,1-6 0-16,3-4 0 16,6-5 0-16,3-6 0 15,-3-7 0-15,0-8 0 16,-6-12 0-16,-2-7 0 15,-6-7-3-15,-1 0-3 16,-5 5 5-16,-5 4 1 16,-2 12-5-1,-7 6 1-15,-5 12-11 16,-2 8-17-16,3 9-67 16,-2 9-60-16,6 10-48 15,15 8-13-15,9 9-2 16,13 1-4-16,12 6 15 15,12-1 43-15,6 3 150 16,-1 4 48-16,-2 4 62 16,-15 2 58-16,-14 1 51 15,-18-4 21 1,-21-9 1-16,-24-9-215 16,-11-8-220-16,-15-22-1491 15,-8 8 137-15,-3-3 119 16,0-2 105-16</inkml:trace>
  <inkml:trace contextRef="#ctx0" brushRef="#br0" timeOffset="135335.31">14504 10178 8191 0,'-7'-19'0'16,"-5"-4"0"-1,-3-1 0-15,-6-5 0 0,-8 14 0 16,-3 8 0-1,-5 7 0-15,-3 8 0 16,3 12 0-16,8 4 0 16,13 6 0-16,10 3 0 15,8-3 0-15,13-4 0 16,8-9 0-16,10-6-33 16,6-7-10-16,6-4-4 15,-3-5 1-15,-6-2 8 16,-9 1 4-16,-7 2 34 15,-3 2 0 1,-4 8 0-16,5 12 0 16,-2 15 31-16,2 13 14 15,-6 19 0-15,-3 11 2 16,-6 3-8-16,-3-1-5 16,-7-10-34-16,-1-12 0 15,-1-16 0-15,-5-12 0 16,-1-13 0-16,1-9 0 15,5-14-99 1,2-15-223-16,3-17-76 0,11-17-63 16,9-15-3-1,10-7 19-15,5 1 27 16,11 7 50-16,0 12 38 16,-1 11 29-16,1 12 125 15,-4 14 243-15,2 13 186 16,-4 12 135-16,-1 9 44 15,-9 10 4-15,-8 5-10 16,-9 3-34-16,-6 1-28 16,-6-5-21-16,-4-8-40 15,-4-4-61-15,-3-7-135 16,-2-6-78 0,-1-11-29-16,5-11 0 15,1-10 0-15,8-11 0 16,5-6 0-16,3 2 0 15,7 5 0-15,4 10 0 16,6 9-275-16,8 10-101 16,3 6-157-16,7 5-153 15,8 0-173-15,-7-4-368 16,-11 8 1589-16,2-4-994 16,-5-1 169-16,-11 2 105 15,-3 2 87 1,7-13 303-16,-13 3 264 15,-5-4 140-15,-2 5 160 16,-5 2 209-16,-5 3 81 16,-7 10-186-16,-5 13-156 15,0 6-102-15,4 7-96 16,7 7-111-16,9-1-235 16,2-7 0-16,5-4 0 15,7-8 0-15,4-11 0 16,4-6 0-1,5-6 0-15,2-10 0 16,-2-9 0-16,1-5 0 16,-6-4 0-16,-1 1 0 15,-6 4 0-15,-5 7 0 16,-3 8 0-16,-4 8 0 16,1 3 0-1,-2 6 0-15,3 6 0 0,-3 5-59 16,1 4-310-16,15 1-511 15,-12-5-437-15,-1-5 84 16,1-7 75 0,1-6 67-16</inkml:trace>
  <inkml:trace contextRef="#ctx0" brushRef="#br0" timeOffset="135876.89">15487 10132 4963 0,'7'-10'318'16,"2"1"6"-16,4 1 5 15,2 0 5-15,-1 10 7 16,-1 9 5-16,1 7 6 16,-5 4 8-16,-3 3 6 15,-5 0-208-15,1-4-158 16,-2-5 0-16,0-5 0 16,0-8 0-1,1-5 0-15,4-7 0 16,0-10 0-16,2-5 0 15,4-4 0-15,3-1 0 16,-1 6 0-16,-3 5 0 16,3 8 0-16,-1 4 0 15,-1 6 0-15,2 4 0 16,0 6 0-16,1 3 0 16,-5 5 0-16,-3 1 0 15,-1-1 0 1,-3 0 0-16,-2-6 0 15,0-3 0-15,0-4 0 16,1-4 0-16,1-11 0 16,4-6 0-16,6-9 0 15,3-2 0-15,6-1 0 16,-1 1 0-16,1 5 0 16,-3 10 0-16,0 8 0 15,-3 0 0-15,2 10 0 16,-4 4 0-16,-1 8 0 15,-8 3 0 1,-1 6 0-16,-3 1-287 16,-1-2-139-16,24-3-489 15,-30-7-592-15,-1-7 110 16,-2-7 96-16,3-10 85 16</inkml:trace>
  <inkml:trace contextRef="#ctx0" brushRef="#br0" timeOffset="136763.01">15945 10016 4127 0,'10'-15'164'0,"0"0"117"16,4 1 109-16,3 3 9 16,-8 13 8-16,-1 13 9 15,-1 6 9 1,-4 4 9-16,-3 2 10 16,1 4-127-16,-1-8-57 15,-1-4-133-15,2-6-127 16,-1-5 0-16,0-7 0 15,2-7 0-15,3-8 0 16,3-13 0-16,3-5 0 16,5-7 0-16,2 1 0 15,-1 8 0-15,0 7 0 16,-1 9 0-16,-1 10 0 16,-1 7 0-1,-2 10 0-15,-4 7 0 16,1 4 0-16,-8 7 0 15,1 0 0-15,-2-3 0 16,0-2 0-16,0-5 0 16,0-6 0-16,1-7 0 15,2-5 0-15,1-9 0 16,5-10 0-16,5-11 0 16,3-12 0-16,1-5 0 15,4-2 0 1,0 5 0-16,-2 9 0 15,-2 10 0-15,-3 10 0 16,1 6 0-16,-5 10 0 16,3 10 0-16,-2 8 0 15,-3 6 0-15,0 5 0 16,-2 2 0-16,0-3 0 16,3-5-260-16,9-5-96 15,8-8-100-15,9-6-98 16,8-8-94-16,0-12-42 15,-1-15 32 1,-7-6 106-16,-5-10 105 16,-5-6 95-16,-6 0 278 15,-6 7 149-15,-6 4 214 16,-5 9 169-16,-10 10 126 16,-8 9 82-16,-8 8 15 15,-7 11-71-15,-6 12-90 16,0 9-90-16,5 5-84 15,8 6-81-15,15 0-161 16,3-9-85-16,5-3-19 16,12-10 0-1,7-9 0-15,3-7 0 16,8-10 0-16,3-8 0 16,0-5 0-16,-5 1 0 15,-5-1 0-15,-6 5 0 16,-4 8 0-16,-6 4 0 15,0 8 0-15,-4 6 0 16,-1 7 0-16,-2 0 0 16,-3 7-33-16,0 3-313 15,-3-6-270 1,-2-4-1057-16,-3-6 133 0,0-8 115 16,-1-8 101-1</inkml:trace>
  <inkml:trace contextRef="#ctx0" brushRef="#br0" timeOffset="137062.2">16901 9706 4934 0,'16'-9'227'15,"4"3"87"-15,6 2 5 16,4 8 6-16,-12 11 5 16,-1 12 5-16,-5 11 7 15,-7 5 6-15,-1 4 6 16,-2-1-90-1,-8-7-165-15,-2-11-99 16,-6-11 0-16,0-14 0 16,1-15 0-16,7-18 0 15,5-16 0-15,10-17 0 16,12-18 0-16,8-10 0 16,4-3-270-16,5 7-142 15,27 13-469-15,-41 18-643 16,-10 24 112-16,-14 18 97 15,-12 11 88-15</inkml:trace>
  <inkml:trace contextRef="#ctx0" brushRef="#br0" timeOffset="145776.83">3675 13143 2294 0,'-2'-7'186'0,"0"-1"45"15,2-6 45-15,-2 0 30 16,2-4 32 0,0 2 38-16,2 2 55 15,-2 1 57-15,0 3 50 16,0-1-122-16,0 5-53 15,0 2-39-15,0 3-45 16,0-1-21-16,0 1-19 16,0 0-35-16,4-4-49 15,7 1-62-15,11-7-35 16,14 0-23-16,13-3-3 16,16 0-12-1,13-3 3-15,9 1-15 16,9 0 0-16,4 2-3 15,6 5-9-15,3 3 6 16,2 3 0-16,-5 9 1 16,-6 4-4-16,-8 3 1 15,-10 2-1-15,-11 4 7 16,-4-1-10-16,-7-3 3 16,-5-3 5-16,-2-4 7 15,4-4-9-15,-1-4 0 16,4-1 5-16,6-4 0 15,3-4 2 1,2-3-4-16,0-3-3 16,-2-3 3-16,-1 2-2 15,-5 1-7-15,-3 3 0 16,-4 4 2-16,-2 2-3 16,-1 3-7-16,0 6 5 15,-1 6 4-15,-1 1 3 16,1 4-4-16,0 2 5 15,0 0-3-15,4-1 7 16,6-6-2 0,3-2 0-16,9-5 3 15,5-2-1-15,11-1 5 16,5-3-1-16,6-3-8 16,0-2-4-16,-1-3 10 15,-6 2-6-15,-5 1-1 16,-4 5 1-16,-2 3 3 15,-2 1-4-15,-4 4-5 16,-3 2 5-16,-1 0 3 16,-3 2 6-1,-1 1-8-15,2-5-2 0,6-2 6 16,-1 0 0 0,8-2-4-16,3 0-1 15,2 0 3-15,-3 0-6 16,-3 0 11-16,-6 2-6 15,-8-2 1-15,-5 4 8 16,-7-2-6-16,-4 2-2 16,-4-1 1-16,-2 1 7 15,-5 0-1-15,-1-3 3 16,2 2-7-16,-1-3 1 16,1 0 2-16,3 0-5 15,1 0 3-15,-1 0-3 16,0 0 6-1,-3 0-7-15,-2 0-3 16,-4 0 0-16,-5 0 0 16,-6 0 0-16,-6-3 0 15,-7 2 0-15,-4-2 0 16,-2 2 0-16,-3 1 0 16,-1-1 0-16,0 1 0 15,-1 0 0-15,-1-2 0 16,1 2 0-16,-2 0 0 15,1-1 0-15,-1 1 0 16,0-1 0-16,0 1 0 16,0 0 0-1,0-2 0-15,0 2 0 16,2 0 0-16,-2-1 0 16,0 1 0-16,0 0 0 15,0 0 0-15,0 0 0 16,0 0 0-16,0 0 0 15,0 0 0-15,0 0 0 16,0 0 0-16,0 0 0 16,0 0 0-16,0 0 0 15,-3 0 0-15,-6 0-297 16,-10 4-344 0,-10 0-1048-16,-11-2 136 15,-11 0 117-15</inkml:trace>
  <inkml:trace contextRef="#ctx0" brushRef="#br0" timeOffset="150115.97">17266 13189 3260 0,'0'0'148'0,"2"0"29"15,-2-2 20-15,0-3 16 16,0 2 21-16,0-7 24 16,1-1 46-16,2-1 49 15,4-3 18-15,6 1-88 16,6-2-37-1,10 2-20-15,6 0 13 16,5 1 1-16,8 2-2 16,5 5-16-16,-1 0-40 15,4 4-51-15,1 4-14 16,-1 2-16-16,0 2-16 16,0 3-6-16,1 1-31 15,4 2-14-15,5-3-9 16,2 1-7-16,4-3 0 15,3-2-2-15,0-1 3 16,1-3-2-16,-2 1 1 16,0-4 0-1,1 2-2-15,0-1-3 16,-2-1-8-16,0-4 3 16,-1 2-6-16,-1 0 5 15,-5-2-6-15,-2 2 0 16,-5 2 2-16,-2-1-3 15,-4 3 0-15,0 0 0 16,-1 7 0-16,-4 1 0 16,3 4 0-16,-1 4 0 15,8 2 0-15,6-2 0 16,9 1 0 0,4-4 0-16,8-3 0 15,1-6 0-15,3-2 0 16,-1-3 0-16,-3-4 0 15,0-3 0-15,0-2 0 16,-1-2 0-16,-3-2 0 16,-2 2 0-16,-3 0 0 15,-10 1 0-15,-2 0 0 16,-8 3 0-16,-7 1 0 16,-7 3 0-16,-7 1 0 15,-8 2 0-15,-4 1 0 16,-6 0 0-1,-2 0 0-15,-4 0 0 16,2 0 0-16,-3 0 0 16,2 0 0-16,-3 0 0 15,-1 0 0-15,-2 0 0 16,4 0 0-16,-4 0 0 16,3 0 0-16,-3 0 0 15,-1 0 0-15,2 0 0 16,-5 0 0-16,-1 0 0 15,1 0 0-15,-2 0-216 16,-5 0-324 0,-7-4-1196-16,-3-3 141 15,-4-8 124-15,0-10 108 16</inkml:trace>
  <inkml:trace contextRef="#ctx0" brushRef="#br0" timeOffset="151492.69">27396 13018 3828 0,'0'4'143'0,"0"-3"79"16,2 2 123-16,11 0 74 0,10-1 9 16,13 0 9-1,16 2 11-15,13-2 11 16,13 2 9-16,8-1-91 16,10 0-62-16,12 0-93 15,8-1-142-15,15 1-80 16,10 0 0-16,14 1 0 15,5 0 0-15,4 3 0 16,0 0 0-16,-5 2 0 16,-9 0 0-16,-8 0 0 15,-17-1 0-15,-16-1 0 16,-18-1 0-16,-19-5 0 16,-20 0 0-1,-13-1 0-15,-19 0 0 16,-9 0 0-16,-8-1 0 15,-1 1 0-15,-10 0-122 16,-7 0-223-16,-10 0-325 16,-14 0-965-16,-16-1 126 15,-10-5 112-15,-7 2 98 16</inkml:trace>
  <inkml:trace contextRef="#ctx0" brushRef="#br0" timeOffset="152638.62">27710 13323 4376 0,'-10'2'82'16,"8"-2"21"-16,30 0 59 16,34 2 96-16,55 1 53 15,36 0 57-15,37 1 11 16,14 6 8-16,-3-4 7 15,-5-1-49-15,-16 1-32 16,-24-2-18-16,-30-3-66 16,-25-1-109-16,-29 2-56 15,-20-4-59-15,-20 2-5 16,-15 0 0 0,-8 0 0-16,-3 0 0 15,-3 0 0-15,0 0 0 16,1 0 0-16,2 0 0 15,1 0 0-15,-1 0 0 16,1 0 0-16,1 0 0 16,-2 0 0-16,0 0 0 15,-1 0 0-15,-3 0 0 16,0 0 0 0,-1 0 0-16,1 0 0 15,-2 0 0-15,0 0 0 16,1 0 0-16,-1 0 0 15,2 0 0-15,2 0 0 16,-3 0 0-16,2 0 0 16,-1 0 0-16,-2 0 0 15,0 0 0-15,1 0 0 16,-1 0 0-16,2 0 0 16,-2 0 0-16,1 0 0 15,-1 0 0-15,1 0 0 16,-1 0 0-16,0 0 0 15,2 0 0-15,-2 0 0 16,0 0 0-16,0 0 0 16,0 0 0-1,1 0 0-15,1 0 0 16,-2 0 0-16,1 0 0 16,1 0 0-16,-2 0 0 15,1 0 0-15,-1 0 0 16,2 0 0-16,-1 0 0 15,1 0 0-15,-1 0 0 16,-1 0 0-16,2 2 0 16,-2-2 0-16,0 0 0 15,2 0 0 1,-2 0 0-16,0 0 0 0,0 0 0 16,0 0 0-1,0 0 0-15,0 0 0 16,0 0 0-16,0 0 0 15,0 0 0-15,0 0 0 16,0 0 0-16,0 0 0 16,0 0 0-16,0 0 0 15,0 0 0-15,0 0 0 16,0 0 0-16,0 0 0 16,0 0 0-16,0 0 0 15,0 0 0-15,0 0 0 16,0 0 0-16,0 0 0 15,0 0 0 1,0 0 0-16,0 0 0 16,0 0 0-16,0 0 0 15,0 0 0-15,0 0 0 16,0 0 0-16,0 0 0 16,0 0 0-16,0 0 0 15,0 0 0-15,0 0 0 16,0 0 0-16,0 0 0 15,0 0 0-15,2 0 0 16,-2 0 0 0,0 0 0-16,0 0 0 0,0-2-323 15,-7 2-211 1,-8-79-1176-16,-9 68 139 16,-11-5 120-16,-13-4 104 15</inkml:trace>
  <inkml:trace contextRef="#ctx0" brushRef="#br0" timeOffset="154942.47">11076 14463 4333 0,'0'0'144'15,"0"-1"45"-15,0 1 30 0,13 0 43 16,23-2 86-16,28-4 35 16,35-1 10-1,39-10 8-15,25-2 7 16,14-7-93-16,6 0-63 15,1-5-47-15,-8 1-30 16,-12 0-46-16,-13-1-94 16,-17 3-35-16,-19 5 0 15,-26 3 0-15,-28 1 0 16,-23 6 0-16,-17 2 0 16,-13 6 0-16,-14 2 0 15,-8 3-291-15,-12 3-149 16,28 2-1303-16,-50 3 144 15,-6 2 123-15,-9 4 108 16</inkml:trace>
  <inkml:trace contextRef="#ctx0" brushRef="#br0" timeOffset="155371.07">11391 14611 5042 0,'-17'12'82'16,"9"-1"119"0,25-1 53-16,39-1 50 15,66-15 4-15,50-5 5 16,43-12 7-16,25-4 3 16,5-3 6-16,-12 1-20 15,-24-3-66-15,-32 6-133 16,-36 5-57-16,-43 3-53 15,-35 3 0-15,-34 5 0 16,-18 5 0-16,-9 3 0 16,-6 2 0-16,4-1 0 15,0 1 0-15,2 0 0 16,-2 0 0 0,0 0 0-16,0 0 0 15,2 0 0-15,4 0 0 16,-3 0 0-16,1 0 0 15,1 0 0-15,-3 0 0 16,-2 0 0-16,0 0 0 16,0 0-260-16,0 0-227 15,0-2-1253-15,0-1 144 16,1-5 122 0</inkml:trace>
  <inkml:trace contextRef="#ctx0" brushRef="#br0" timeOffset="156546.5">21906 14207 4995 0,'-11'-2'196'0,"-1"2"68"15,1 0 50 1,2 0 4-16,13 0 5 15,19 0 6-15,21 0 5 16,25 0 5-16,36 0 7 16,34 0-91-16,30-1-127 15,22-1-78-15,24 1-50 16,13-2 0-16,15 0 0 16,5 2 0-16,0 1 0 15,-9-1 0-15,-10-2 0 16,-24 3 0-16,-26-3 0 15,-28 2 0-15,-33-4 0 16,-33 1 0 0,-32 0 0-16,-23 0 0 15,-19 2 0-15,-11 1 0 16,-16-1-253-16,-11 4-125 16,-11 4-173-16,-12-6-1072 15,-13 5 125-15,-7 4 110 16,-7-3 96-16</inkml:trace>
  <inkml:trace contextRef="#ctx0" brushRef="#br0" timeOffset="157468.63">22729 14391 4830 0,'-27'0'189'16,"4"0"129"-16,11-2 9 16,25 2 4-16,65 2 7 15,45-4 7-15,43 2 4 16,40 0 8-16,25 0 6 16,9 0-76-16,-7 0-135 15,-17 0-147-15,-23 2-5 16,-38-1 0-16,-36 1 0 15,-38-2 0-15,-36 0 0 16,-24 0 0 0,-14 0 0-16,-8 0 0 15,1 0 0-15,0 0 0 16,0 0 0-16,1 0 0 16,-1 0 0-16,0 0 0 15,2 0 0-15,-2 0 0 16,0 1 0-16,1 1 0 15,1-2 0-15,0 1 0 16,0-1 0-16,-2 1 0 16,2-1 0-16,-1 0 0 15,2 0 0-15,-2 0 0 16,-1 0 0 0,0 0 0-16,0 0 0 15,0 0 0-15,1 0 0 16,-1 0 0-16,0 0 0 15,0 0 0-15,0 0 0 16,2 0 0-16,-2 0 0 16,0 0 0-16,0 0 0 15,0 0 0-15,0 0 0 16,0 0 0-16,0 0 0 16,0 0 0-16,0 0 0 15,2 0 0-15,-2 0 0 16,0 0 0-1,0 0 0-15,0 0 0 16,0 0 0-16,0 0 0 16,0 0 0-16,0 0 0 15,0 0 0-15,0 0 0 16,0 0 0-16,0 0 0 16,0 0 0-16,0 0 0 15,0 1 0-15,0-1 0 16,0 0 0-16,0 0 0 15,0 0 0-15,2 0 0 16,-2 0 0-16,0 0 0 16,0 0 0-1,0 0 0-15,0 0 0 16,0 0 0-16,2 0 0 16,1 0 0-16,0 0 0 15,0 0 0-15,1 0 0 16,-1 0 0-16,-2 0 0 15,2-1-398-15,-9-6-1434 16,-2-3 156-16,-2-10 136 16,-4-11 117-16</inkml:trace>
  <inkml:trace contextRef="#ctx0" brushRef="#br0" timeOffset="160150.5">19993 15339 8191 0,'4'2'0'0,"12"1"0"16,13-2 0-16,13 1 0 15,14-1 0-15,19-4 0 16,7-1 0-16,4-2 0 16,0-1 0-16,-6-3 0 15,-11 0 0-15,-14-2 0 16,-16 5 0-1,-20-3 0-15,-12 3 0 16,-7 0-297-16,-7-1-226 16,-7-2-199-16,-4-4-51 15,-5-6-2-15,-6-2 16 16,3 0 14-16,-5 1 16 16,-4 3 25-16,-2 1 27 15,0 3 228-15,-2 0 184 16,-1 2 198-16,12 5 333 15,8-5 177 1,7-1 204-16,9-1 39 16,5 2 37-16,0-6 33 15,-1 9 30-15,2 4 33 16,3 8 21-16,7 13-22 16,1 12-368-16,4 9-199 15,5 14-251-15,-3 7 0 16,-2 6 0-16,1-6 0 15,-3-2 0-15,-1-8 0 16,-2-5 0-16,-1-9 0 16,-4-11-231-16,6-4-301 15,3-11-336 1,24-17-638-16,-14-6 109 16,19-10 96-16,15-15 85 15</inkml:trace>
  <inkml:trace contextRef="#ctx0" brushRef="#br0" timeOffset="160684.03">22917 14983 8191 0,'0'-3'0'15,"-6"5"0"-15,-12 10 0 16,-13 11 0-16,-8 13 0 16,-14 12 0-16,-8 5 0 15,5 0 0 1,-1-3 0-16,4-3 0 16,3-8 0-16,8-7-321 15,7-9-259-15,9-16-1119 16,4-5 138-16,8-11 118 15,6-14 103-15</inkml:trace>
  <inkml:trace contextRef="#ctx0" brushRef="#br0" timeOffset="160889.34">22368 15059 5288 0,'15'-1'295'16,"8"1"5"-16,6 8 5 15,10 8 4-15,-2 6 5 16,2 11 6-1,-1 3 5-15,-1 0 4 16,-7-4 7-16,-5-5-266 16,-6-5-70-16,-7-5-273 15,-5-8-241-15,-6-23-1214 16,0 11 140-16,-6-9 123 16,-7-12 107-16</inkml:trace>
  <inkml:trace contextRef="#ctx0" brushRef="#br0" timeOffset="161110.13">22611 14848 4879 0,'0'-7'291'0,"4"3"31"15,5 4 6 1,2 11 4-16,4 16 7 16,2 19 5-16,-1 10 6 15,-3 11 7-15,-4 0 7 16,-5-5-109-16,-1-2-225 15,-4-6-30-15,-8-6 0 16,-7-6-319-16,-6-4-350 16,-7-13-1006-16,-10-12 134 15,-5-5 115-15,-4-15 101 16</inkml:trace>
  <inkml:trace contextRef="#ctx0" brushRef="#br0" timeOffset="161289.97">22290 15283 5779 0,'26'-18'254'0,"18"-6"3"16,22-4 3-16,24-4 4 16,8 5 4-16,8 4 3 15,-3 7 4-15,-9 3 4 16,-18 5 5-16,-22 4-607 16,-17 4-236-16,-23-49-1144 15,-14 55 137-15,-16-2 119 16,-13 4 105-16</inkml:trace>
  <inkml:trace contextRef="#ctx0" brushRef="#br0" timeOffset="161802.03">20377 15983 3762 0,'-13'-2'445'16,"3"1"10"-16,2 0 12 15,19-2 11-15,34 3 12 16,34-6 12-16,29-3 14 16,34-4 14-16,21-3 16 15,16-3-546-15,7 0 0 16,-2 0 0-16,-8-3 0 15,-16 4 0-15,-19 2 0 16,-25-1 0-16,-29 4 0 16,-29 3 0-16,-27 0 0 15,-18 2 0-15,-20 6 0 16,-15 1-164 0,-11 1-195-16,-16 2-267 15,-9-1-298-15,-15 3-468 16,-8 4 94-16,-3 4 83 15,-1 0 75-15</inkml:trace>
  <inkml:trace contextRef="#ctx0" brushRef="#br0" timeOffset="162084.28">20575 16090 5739 0,'-16'8'258'0,"0"1"4"0,6-3 2 16,21 3 4-1,49-6 4-15,30-3 3 16,38 0 5-16,32-2 4 16,19-3 5-16,1-2-289 15,-3-4 0-15,-14-3 0 16,-19-2 0-16,-24-1 0 16,-25 0 0-16,-27 2 0 15,-23 1 0-15,-23 6 0 16,-15-1-274-16,-5 0-362 15,4-11-1059 1,-6 2 136-16,11-8 118 16,9-5 103-16</inkml:trace>
  <inkml:trace contextRef="#ctx0" brushRef="#br0" timeOffset="169106.8">10683 15872 5086 0,'1'-4'230'0,"1"-3"74"15,-1 0 3-15,1 0 7 16,-2 4 3-16,1-1 7 16,-2 4 4-16,2 4 7 15,-1 8 4-15,-1 12-112 16,-5 11-147-16,-3 12-80 15,-5 9 0-15,-2-1 0 16,-3 1 0 0,2-6 0-16,4-7 0 15,3-8 0-15,1-6 0 16,3-10 0-16,5-5 0 16,1-6 0-16,0-3 0 15,0-7 0-15,1-7 0 16,2-11 0-16,6-14 0 15,2-13 0-15,7-16 0 16,2-8 0-16,2-6 0 16,1 2 0-16,-4 4 0 15,2 10 0-15,-6 12 0 16,-1 7 0-16,-5 12 0 16,-3 8 0-16,-5 10 0 15,3 4 0-15,2 5 0 16,4 11 0-1,10 11 0-15,9 12 0 0,7 12 0 16,8 14 0 0,5 5 0-16,0-1 0 15,0 2 0-15,-3-3 0 16,-7-6 0-16,-6-7 0 16,-5-4 0-16,-8-7 0 15,-7-9 0-15,-5-7 0 16,-6-6 0-16,-2-7 0 15,-2-2 0-15,-9-5 0 16,-3-3-391-16,-2-6-1444 16,-10-1 158-16,-2-2 136 15,3-6 117 1</inkml:trace>
  <inkml:trace contextRef="#ctx0" brushRef="#br0" timeOffset="169520.7">10726 16172 5333 0,'0'0'298'0,"0"-1"3"16,0 1 5-16,0-3 5 15,12 2 6-15,11-6 3 16,16-2 7-16,16-4 5 15,13-3 6 1,2-3-330-16,-3 4-8 16,-9 0 0-16,-10 1 0 15,-14 3-58-15,-9 4-356 16,-6 0-1399-16,-8 3 154 16,0 3 133-16,-2-3 116 15</inkml:trace>
  <inkml:trace contextRef="#ctx0" brushRef="#br0" timeOffset="170002.66">11658 16077 5983 0,'-7'0'233'0,"2"0"3"16,-2 0 4-16,3-1 1 15,4 2 4-15,0-1 4 16,4-1 2-16,12 1 3 15,11-3 5-15,18 0-259 16,14-4 0-16,12-3 0 16,5-3 0-16,3-5 0 15,0 3 0-15,-3-2 0 16,-6 4 0-16,-6-2 0 16,-7 4 0-16,-11 1 0 15,-9 3 0-15,-12-1 0 16,-9 4 0-1,-7-1 0-15,-6 3 0 0,-2 2 0 16,-1 0 0 0,0 0-287-16,0 0-258 15,0-68-1171-15,-2 62 139 16,-7-1 121-16,-2-1 105 16</inkml:trace>
  <inkml:trace contextRef="#ctx0" brushRef="#br0" timeOffset="170622.78">12058 15829 3495 0,'-4'-4'159'15,"0"-2"46"-15,-3 0 86 16,1-2 110-16,2 3 58 16,-2-1 9-16,2 2 13 15,0 2 12 1,2-1 13-16,2 2-127 15,0-2-48-15,0 3-47 16,0 0-101-16,0 0-127 16,0 0-56-16,0 0 0 15,0 0 0-15,4 0 0 16,5 3 0-16,9 1 0 16,14 3 0-16,13 4 0 15,8 4 0 1,6-2 0-16,2 1 0 15,-3 4 0-15,-6-4 0 16,-10 3 0-16,-10-1 0 16,-10 2 0-16,-9 1 0 15,-7 1 0-15,-8 5 0 16,-8 2 0-16,-7 2 0 16,-2 1 0-16,-4 0 0 15,1-4 0-15,4-2 0 16,5-2 0-16,1-7 0 15,2-1 0-15,1-2 0 16,-1-4 0 0,1-1 0-16,5-2-296 0,0-2-1565 15,2-7 162 1,1-7 139-16,2-9 120 16</inkml:trace>
  <inkml:trace contextRef="#ctx0" brushRef="#br0" timeOffset="171472.87">13396 15857 7725 0,'4'-3'51'16,"-2"2"1"-16,1 2-1 15,1 7 1-15,-2 11-1 16,-2 13 1-1,-2 8 0-15,-2 6 0 16,-3-1 1-16,-2-1-53 16,-2-7 0-16,2-5 0 15,4-9 0-15,1-4 0 16,0-7 0-16,2-7 0 16,2-4 0-16,0-6 0 15,2-9 0-15,2-12 0 16,5-12 0-16,5-16 0 15,1-13 0-15,6-7 0 16,2-4 0 0,-2 2 0-16,0 8 0 15,-2 9 0-15,-3 14 0 16,-3 14 0-16,-5 10 0 16,-4 9 0-16,3 7 0 15,2 6 0-15,5 9 0 16,7 14 0-16,7 10 0 15,1 10 0-15,4 7 0 16,1 7 0-16,-3-5 0 16,-2-3 0-1,-6-3 0-15,-2-5 0 16,-6-8 0-16,-5-5 0 16,-1-6 0-16,-5-5 0 15,-2-7 0-15,-2-1 0 16,-5-5 0-16,-5-1 0 15,-4-2-369-15,-4 0-422 16,-15-2-839-16,-4-3 127 16,-5 0 111-16,-4-2 96 15</inkml:trace>
  <inkml:trace contextRef="#ctx0" brushRef="#br0" timeOffset="171642.8">13411 16050 5539 0,'5'-6'278'15,"4"-4"3"-15,10-2 4 16,14-3 5-16,7-2 4 16,14-2 5-16,5 1 4 15,4-1-313-15,0 0-389 16,-5-1-1264-16,-2-3 131 16,-4-2 114-16,2 1 100 15</inkml:trace>
  <inkml:trace contextRef="#ctx0" brushRef="#br0" timeOffset="172293.66">14762 15493 5747 0,'0'-3'257'0,"0"-1"3"16,0 3 4-16,0 1 4 16,0 8 3-1,-3 12 4-15,-5 11 4 16,-9 7 4-16,-3 10 4 15,-11 1-287-15,-7-2 0 16,-5 0 0-16,-4-5 0 16,0-4 0-16,2-5 0 15,6-6 0-15,8-8 0 16,4-7 0-16,10-8 0 16,3-5 0-16,5-12 0 15,5-6 0-15,1-13 0 16,1-6 0-1,4-9 0-15,7 0 0 16,2 1 0-16,5 7 0 16,7 4 0-16,3 7 0 15,4 8 0-15,-1 7 0 16,7 7 0-16,0 3 0 16,2 10 0-16,0 8 0 15,-1 7 0-15,-4 8 0 16,-1 7 0-16,-5-1 0 15,-5 0 0 1,0-1 0-16,-1-8 0 16,-2-1 0-16,4-5 0 15,2-3 0-15,2-5 0 16,6-3-127-16,5-1-296 16,3-4-1368-16,0-2 150 15,-2-2 130-15,-2-1 113 16</inkml:trace>
  <inkml:trace contextRef="#ctx0" brushRef="#br0" timeOffset="174602.87">10191 16954 4109 0,'-8'3'268'0,"-2"-3"124"0,3 0 6 16,0 0 10-1,7 0 8-15,0 0 9 0,1 0 9 16,9 0 11-1,18 0 9-15,19 0-154 0,29 0-158 16,30-3-142 0,29-4 0-16,31-2 0 15,30-6 0-15,28-5 0 16,30-3 0-16,26-2 0 16,24 0 0-16,12-4 0 15,7 1 0-15,-2-1 0 16,-11-3 0-16,-15 1 0 15,-23-3 0-15,-19 0 0 16,-29 1 0-16,-28 0 0 16,-27 1 0-1,-27 3 0-15,-24 0 0 16,-25 2 0-16,-21 5 0 16,-17 2 0-16,-18 5 0 15,-6 7 0-15,-8 1 0 16,-3 3 0-16,0 4 0 15,2 0 0-15,-2 0 0 16,5 0 0-16,0 0 0 16,2 0 0-16,-2 0 0 15,-1 0 0-15,-1 3 0 16,0-3 0-16,-3 1 0 16,2-1 0-1,0 0 0-15,-5 0 0 16,-3 0 0-16,-1 0 0 15,0 0 0-15,-3-4 0 16,0-3 0-16,1-6 0 16,-9-6 0-16,0-8 0 15,-1-6 0-15,-6-5 0 16,-6-7 0-16,-1-6 0 16,-5-7 0-16,-4-5 0 15,-2-6 0-15,-4-6 0 16,-8-2 0-1,-3-3 0-15,-4 1 0 16,1-1 0-16,-2 7 0 16,3 1 0-16,3-1 0 15,2 3 0-15,-1 2 0 16,8-1 0-16,3 2 0 16,-3 5 0-16,6 7 0 15,-1 3 0-15,0 4 0 16,-1 7 0-16,2 1 0 15,-1 2 0-15,0 5 0 16,4-1 0 0,-1 7 0-16,1 0 0 15,6 5 0-15,2 5 0 16,-1 2 0-16,5 5 0 16,-4 4 0-16,-1 0 0 15,0 2 0-15,-2 0 0 16,-4 2 0-16,-5-1 0 15,-1 3 0-15,-7 0 0 16,-5 0 0-16,-7 0 0 16,-9 0 0-16,-9 2 0 15,-13 3 0-15,-11 3 0 16,-11 2 0-16,-8 4 0 16,-3 3 0-1,-8 0 0-15,0-1 0 16,-6 1 0-16,0-1 0 15,-6 1 0-15,0 0 0 16,1 1 0-16,-2 0 0 16,0-1 0-16,-2-2 0 15,-1 2 0-15,-3-1 0 16,-3 0 0-16,-5 0 0 16,-7 0 0-16,-1-1 0 15,-5 0 0 1,-2 2 0-16,-5-1 0 15,2 3 0-15,-6-3 0 16,3 6 0-16,-2 0 0 16,2 1 0-16,6 0 0 15,2 0 0-15,5-1 0 16,8-2 0-16,4-1 0 16,9 1 0-16,10-1 0 15,9-3 0-15,9 0 0 16,17-1 0-1,15-3 0-15,19-1 0 16,16-3 0-16,15-2 0 16,10-3 0-16,5-1 0 15,4-1 0-15,1 0 0 16,-1 3 0-16,0 5 0 16,0 10 0-16,3 11 0 15,0 12 0-15,3 12 0 16,3 16 0-16,1 14 0 15,3 12 0 1,5 6 0-16,3 4 0 16,2-3 0-16,4-6 0 15,-2-4 0-15,-2-6 0 16,-7-2 0-16,0-2 0 16,-8-4 0-16,0-9 0 15,-2-6 0-15,-2-6 0 16,0-10 0-16,-3-9 0 15,1-5 0-15,-1-5 0 16,-1-3 0 0,3-3 0-16,0 0 0 15,0 1 0-15,0-3 0 16,1-2 0-16,-1-4 0 16,4-3 0-16,1-4 0 15,3-4 0-15,11-3 0 16,8 0 0-16,12-1 0 15,14-1 0-15,12-3 0 16,12-1 0-16,11-4 0 16,8-3 0-1,12-2 0-15,5-3 0 16,5-2 0-16,4-1 0 16,-6-2 0-16,-9 2 0 15,-10 1 0-15,-20 1 0 16,-17 2 0-16,-23 2 0 15,-15 2-23-15,-15 4-382 16,-6-6-1420-16,-4 3 157 16,0-5 133-16,2-7 118 15</inkml:trace>
  <inkml:trace contextRef="#ctx0" brushRef="#br0" timeOffset="175507.11">10983 16641 5134 0,'0'-3'305'0,"2"-6"6"16,-2-1 4-16,1 2 6 16,-2 2 5-16,1 0 5 15,1 5 6-15,-1 0 7 16,0-1 5 0,0 4-231-16,2-4-118 15,1 6 0-15,3 6 0 16,4 13 0-16,7 12 0 15,3 19 0-15,0 14 0 16,3 14 0-16,-3 14 0 16,-2 8 0-16,-1 2 0 15,-1 0 0-15,-2-6 0 16,0-7 0-16,-3-7 0 16,-4-9 0-16,-2-10 0 15,-4-11 0-15,1-15 0 16,-2-11 0-16,0-12 0 15,0-8 0 1,0-5 0-16,0-5 0 16,-5-5 0-16,-4-7 0 15,-3-11-361-15,68-10-1482 16,-73-16 160-16,4-5 135 16,1-7 119-16</inkml:trace>
  <inkml:trace contextRef="#ctx0" brushRef="#br0" timeOffset="176265.95">10905 16667 3745 0,'5'-10'185'16,"1"-3"109"-16,-1-2 102 16,-1 1 39-16,-1 4 10 15,-1 6 10-15,-2 4 12 16,-6 12 10-16,-8 13 13 16,-8 14-158-16,-11 11-52 15,-9 10-127 1,0 1-116-16,-1-6-37 0,7-7 0 15,7-10 0-15,10-12 0 16,5-11 0 0,8-10 0-16,4-10 0 15,2-13 0-15,0-11 0 16,6-11 0-16,3-10 0 16,5-7 0-16,8 1 0 15,3 2 0-15,2 5 0 16,3 10 0-1,5 10 0-15,-8 8 0 0,8 9 0 16,1 6 0-16,7 10 0 16,6 8 0-16,9 11 0 15,8 6 0 1,5 6 0-16,-1 5 0 16,-1 0 0-16,-5-3 0 15,-11-3 0-15,-6-5 0 16,-15-6 0-16,-7-5 0 15,-12-3 0-15,-5-5 0 16,-6-3 0 0,-2-3 0-16,0-2 0 0,0-2-252 15,3 0-407-15,1-2-1036 16,5-7 136-16,15-7 118 16,15-10 103-1</inkml:trace>
  <inkml:trace contextRef="#ctx0" brushRef="#br0" timeOffset="177202.4">13484 16430 4691 0,'15'-4'304'0,"12"-6"39"16,21-4 6-16,21-8 6 16,25-4 7-16,14-5 7 15,11 1 6-15,12-1 8 16,-3 0 8-16,-7 1-164 15,-7 1-185-15,-12 4-42 16,-16 3 0-16,-13 2 0 16,-16 5 0-16,-19 5 0 15,-16 2 0 1,-12 2 0-16,-10 5 0 16,-10-1 0-16,-9 4 0 15,-7 2-95-15,-8 7-216 16,-12 1-100-16,-7 7-190 15,11 0-961-15,-33 7 117 16,-13 1 102-16,-12 1 91 16</inkml:trace>
  <inkml:trace contextRef="#ctx0" brushRef="#br0" timeOffset="177459.2">13807 16386 3889 0,'-34'12'202'15,"-4"3"159"-15,2 2 54 0,5-2 10 16,39-6 10-16,28-7 10 15,31-6 10-15,31-8 11 16,28-5 11-16,19-6-159 16,4-7-74-16,-6-2-185 15,-17 3-59-15,-23 1 0 16,-21 5 0-16,-29 6 0 16,-21 7 0-16,-22 5 0 15,-14 1 0-15,-18 8-184 16,-7 2-180-16,-3 9-406 15,-13 0-818-15,0 7 121 16,7-1 105 0,4 3 93-16</inkml:trace>
  <inkml:trace contextRef="#ctx0" brushRef="#br0" timeOffset="178168.62">13513 16581 5091 0,'0'-7'313'15,"0"0"4"1,0 1 5-16,0-1 7 15,0 4 4-15,4 6 7 16,1 9 5-16,6 15 6 16,5 14 7-16,-1 17-266 15,3 20-92-15,-7 14 0 16,-3 13 0-16,-4 5 0 16,-2 7 0-16,-2-3 0 15,0-3 0-15,0-9 0 16,4-8 0-1,-3-8 0-15,1-13 0 16,-2-15 0-16,0-13 0 16,2-14 0-16,-2-10 0 15,0-11 0-15,0-5 0 16,0-10 0-16,0-7-346 16,16-16-538-16,-14-14-726 15,1-12 122-15,-4-8 109 16,-5-2 96-16</inkml:trace>
  <inkml:trace contextRef="#ctx0" brushRef="#br0" timeOffset="178944.33">13515 16573 3851 0,'11'-18'197'15,"1"-2"142"-15,-1 0 61 16,-1-1 23-16,-9 11 14 16,-6 10 12-16,-8 10 9 15,-10 11 10-15,-12 11 13 16,-9 11-165-16,-7 8-61 15,2 4-168-15,4 0-65 16,2-7-14 0,9-4-8-16,9-8 0 15,8-8 0-15,8-10 0 16,4-5 0-16,5-8 0 16,2-4 0-16,4-7 0 15,4-9 0-15,6-9 0 16,8-14 0-16,4-10 0 15,5-5 0-15,1-1 0 16,3 2 0-16,-6 7 0 16,-3 9 0-16,-5 7 0 15,-3 9 0 1,1 7 0-16,3 5 0 16,13 7 0-16,5 11 0 15,16 12 0-15,8 9 0 16,3 11 0-16,2 9 0 15,-2 3 0-15,-5-1 0 16,-9-3 0-16,-7-3 0 16,-9-6 0-16,-8-6 0 15,-8-6 0 1,-9-4 0-16,-4-9 0 16,-9-3 0-16,1-8 0 15,-7-1-302-15,-8-3-308 16,-9-7-1085-16,-10-11 136 15,-11-7 118-15,-8-8 103 16</inkml:trace>
  <inkml:trace contextRef="#ctx0" brushRef="#br0" timeOffset="180047.27">10318 15363 5182 0,'1'-4'275'16,"-1"-1"26"-16,2 1 6 15,1-1 5-15,1 3 4 16,6 3 6-16,4 5 5 15,6 10 5-15,1 5 7 16,2 8-188 0,-3 7-124-16,-1 1-27 15,-2-3 0-15,0-4 0 16,-1-7 0-16,3-7 0 16,0-9 0-16,8-7 0 15,5-10 0-15,7-13 0 16,6-12 0-16,8-7 0 15,1-14 0-15,5-5 0 16,-1-3 0 0,-5 0 0-16,-8 6 0 15,-9 9 0-15,-11 10 0 16,-10 8 0-16,-9 14 0 16,-3 8 0-16,-3 8-349 15,59 9-1497-15,-50 10 160 16,7-2 136-16,4 1 119 15</inkml:trace>
  <inkml:trace contextRef="#ctx0" brushRef="#br0" timeOffset="180836.98">12969 15002 6076 0,'0'-7'223'0,"2"3"4"16,3 1 2-16,9 7 3 15,3 12 3-15,6 12 2 16,6 8 4-16,0 5 2 15,0 0 5-15,-1-1-248 16,1-5 0-16,-2-3 0 16,2-7 0-16,3-9 0 15,5-3 0 1,4-10 0-16,8-5 0 16,8-7 0-16,6-11 0 15,8-10 0-15,7-12 0 16,1-12 0-16,9-5 0 15,0-6 0-15,-6 5 0 16,-3 6 0-16,-10 10 0 16,-16 10 0-16,-17 10 0 15,-14 8 0-15,-13 4 0 16,-7 5 0-16,-2 4 0 16,-2 3 0-1,0 0 0-15,-3-2 0 16,-2 4 0-16,-6 2-344 15,31 5-564-15,-40 3-697 16,-2 1 124-16,-9 3 106 16,-9 0 95-16</inkml:trace>
  <inkml:trace contextRef="#ctx0" brushRef="#br0" timeOffset="182978.63">25971 15272 7765 0,'0'-5'47'0,"2"3"-1"15,-1 0 2 1,1 11-1-16,-5 12 0 0,-8 16 1 16,-7 13-1-1,-4 13 0-15,-5 2 2 16,-2-1-49-16,2-4 0 16,6-11 0-16,4-11 0 15,5-10 0-15,5-9 0 16,6-12 0-16,1-1 0 15,4-12 0-15,2-10 0 16,8-16 0-16,9-10 0 16,7-15 0-16,11-15 0 15,4-2 0-15,0-7 0 16,0 2 0-16,-4 3 0 16,-5 13 0-1,-7 9 0-15,-6 13 0 16,-10 11 0-16,2 12 0 15,-5 11 0-15,5 3 0 16,3 15 0-16,5 13 0 16,3 12 0-16,3 10 0 15,-2 10 0-15,-2 1 0 16,0-1 0-16,-2-4 0 16,-3-6 0-16,-2-6 0 15,-3-5 0-15,-5-8 0 16,-3-5 0-16,-3-4 0 15,-2-5 0 1,-6-4-363-16,39-4-1480 16,-46-2 160-16,-5-4 135 15,-8-5 120-15</inkml:trace>
  <inkml:trace contextRef="#ctx0" brushRef="#br0" timeOffset="183184.4">25897 15465 5743 0,'21'-8'212'16,"15"-5"36"-16,20-4 5 16,20-1 2-16,1 3 4 15,7 0-220-15,-2 2-195 16,-9-1-1427-16,-10 5 120 15,-7 1 104-15</inkml:trace>
  <inkml:trace contextRef="#ctx0" brushRef="#br0" timeOffset="183466.14">26825 15411 5646 0,'23'0'266'16,"12"-2"3"-16,19 2 4 16,16 0 5-16,8-4 3 15,8 1 4-15,6-1 4 16,-4-2 4-16,-5 1 5 16,-10 1-285-16,-12 0-13 15,-15-2 0-15,-13 3 0 16,-13-4-271-16,-12 1-157 15,2-1-463 1,-17-2-626-16,-11-3 111 16,-9-2 97-16,-8-6 86 15</inkml:trace>
  <inkml:trace contextRef="#ctx0" brushRef="#br0" timeOffset="183733.89">27301 15105 4539 0,'20'-2'100'15,"10"0"87"-15,15 0 158 16,10 2 9-16,1 9 6 16,-1 12 7-16,-11 6 8 15,-10 11 6 1,-16 9 8-16,-13 3-68 16,-16 0-37-16,-12 1-100 15,-6-3-179-15,-1-5-5 16,-5-6 0-16,9-6 0 15,7-7 0-15,11-7-32 16,2-4-293-16,23-2-365 16,10-7-969-16,17-11 131 15,21-9 113-15,29-11 100 16</inkml:trace>
  <inkml:trace contextRef="#ctx0" brushRef="#br0" timeOffset="184162.49">28723 15194 7198 0,'0'0'108'0,"-4"0"1"15,-10 8-1-15,-8 8 2 16,-11 7 0-16,-12 9 0 16,-10 7 2-16,-6-3 0 15,-2-1 2 1,-6-6-114-16,0-1 0 0,2-7 0 15,7-6 0-15,7-8 0 16,12-4 0-16,13-6 0 16,13-10 0-16,11-6 0 15,17-10 0 1,16-10 0-16,14-4 0 16,6-2 0-16,10 6 0 15,-2 8 0-15,-5 13 0 16,-7 9 0-16,-8 16 0 15,-8 13 0-15,-7 8 0 16,-8 9 0-16,-4 7 0 16,-4-1 0-16,1-2 0 15,-2-6 0-15,3-5 0 16,1-5 0-16,5-8-363 16,8-6-1480-16,8-7 160 15,9-4 135-15,7-11 120 16</inkml:trace>
  <inkml:trace contextRef="#ctx0" brushRef="#br0" timeOffset="184632.05">29038 15218 5876 0,'0'-2'241'16,"-4"4"4"-16,-5 6 3 15,-2 7 2-15,-4 11 4 16,-4 7 4-16,-1 6 2 15,3-2 4-15,-2-4 4 16,3-5-241-16,2-7-27 16,2-6 0-16,1-7 0 15,1-4 0-15,4-6 0 16,0-8 0 0,6-5 0-16,0-10 0 15,13-9 0-15,6-11 0 16,8-5 0-16,9-7 0 15,9-5 0-15,4 0 0 16,-1 5 0-16,1 10 0 16,-6 11 0-16,-3 14 0 15,-5 12 0-15,-2 10 0 16,-7 12 0-16,-1 11 0 16,-6 8 0-16,-3 11 0 15,-6 6 0-15,2 1 0 16,-6-1 0-1,0-5 0-15,-3-3 0 16,0-6 0-16,-3-5 0 16,0-4-338-16,9-6-520 15,-18-6-762-15,-3-5 125 16,-6-5 110-16,-8-6 95 16</inkml:trace>
  <inkml:trace contextRef="#ctx0" brushRef="#br0" timeOffset="184801.89">29040 15295 5457 0,'0'-11'286'0,"14"-2"3"16,16-1 6-1,21-2 3-15,15 8 6 0,17 3 3 16,-1 4-208 0,-10 0-166-16,42 0-1625 15,-73-2 136-15,-14-1 117 16,-14-5 104-16</inkml:trace>
  <inkml:trace contextRef="#ctx0" brushRef="#br0" timeOffset="186057.54">26605 14677 5332 0,'157'-20'142'0,"72"-9"61"16,72-8 45-16,82-4 37 15,-23 9 4-15,3 8 4 16,-10 9 6-16,-28 9 2 15,-38 6 7-15,-40 2-93 16,-42 0-62-16,-42 2-68 16,-34 2-47-16,-31 7-38 15,-26 4 0-15,-19 3 0 16,-15 8 0-16,-9 4 0 16,-6 12 0-16,-8 13 0 15,-4 15 0 1,-7 12 0-16,-1 13 0 0,-3 8 0 15,-3 8 0-15,3 5 0 16,0 4 0 0,0 3 0-16,-1-1 0 15,1-2 0-15,-7-8 0 16,-3-8 0-16,-9-4 0 16,-17-7 0-16,-22-8 0 15,-16-6 0-15,-25-9 0 16,-26-11 0-16,-20-8 0 15,-26-10 0-15,-24-8 0 16,-20-7 0-16,-20-9 0 16,-18-5 0-16,-4-4 0 15,-5-8 0-15,3 2 0 16,9-2 0 0,10-1 0-16,11 5 0 15,23 2 0-15,17 0 0 16,18 2 0-16,18-2 0 15,16-1 0-15,12-3 0 16,14-3 0-16,6-1 0 16,9 0 0-16,12-1 0 15,6-2 0-15,1-3 0 16,8-4 0-16,6-6 0 16,3-7 0-1,5-6 0-15,6-8 0 16,6-13 0-16,3-10 0 15,1-13 0-15,3-9 0 16,0-6 0-16,5-2 0 16,4-1 0-16,4 4 0 15,8 4 0-15,9 5 0 16,3 4 0-16,7 3 0 16,8 5 0-16,8 0 0 15,9 0 0 1,11-1 0-16,17-2 0 0,8-2 0 15,12-2 0 1,7 1 0-16,16-1 0 16,9 2 0-16,10 3 0 15,16 3 0-15,13 8 0 16,3 5 0-16,4 9 0 16,-2 4 0-16,-9 7-147 15,-8 9-352-15,-16 5-1267 16,-17 4 147-16,-24 3 127 15,-23 5 110-15</inkml:trace>
  <inkml:trace contextRef="#ctx0" brushRef="#br0" timeOffset="186754.02">26497 16013 4659 0,'0'-4'147'0,"-3"0"91"16,3-2 93-16,-2 2 16 15,2 3 7-15,-4 1 6 16,-2 4 6-16,-9 9 8 16,-16 14 7-16,-16 18-94 15,-27 24-68 1,-23 26-103-16,-24 15-104 16,-12 12-12-16,-3 6 0 15,5-6 0-15,8-11 0 16,22-10 0-16,21-19 0 15,23-16 0-15,20-19 0 16,20-16 0-16,12-17 0 16,15-8-323-16,14-13-195 15,8-55-1196-15,14 24 139 16,13-12 120-16,6-13 106 16</inkml:trace>
  <inkml:trace contextRef="#ctx0" brushRef="#br0" timeOffset="187201.65">26232 16151 4258 0,'18'-29'142'0,"4"-5"90"16,1-3 94-16,-3 1 12 15,-17 11 22-15,-17 16 33 16,-20 11 13-16,-16 9 9 15,-21 10 8-15,-17 8-116 16,-6 7-38-16,4 0-103 16,5-3-105-1,20-7-9-15,20-7-17 16,17-8-27-16,20-7-8 16,21-10 0-16,23-8 0 15,20-14 0-15,25-8 0 16,22-9 0-16,14-1 0 15,3 9 0-15,-3 10 0 16,-15 14 0-16,-12 15 0 16,-25 22 0-16,-15 14 0 15,-12 17 0-15,-15 8 0 16,-16 15 0-16,-1 3 0 16,-8-3 0-1,-2-6 0-15,1-11 0 16,-1-13 0-16,4-15 0 15,-5-10-341-15,10-10-1508 16,4-9 160-16,10-12 137 16</inkml:trace>
  <inkml:trace contextRef="#ctx0" brushRef="#br0" timeOffset="188559.24">29303 15800 4884 0,'2'-10'330'16,"-2"1"6"-16,3-2 6 16,-2 0 6-16,2 5 6 15,-1 4 6-15,1 1 8 16,-3 10 7-16,0 13 7 15,-3 18-270 1,-3 12-112-16,-5 22 0 16,-2 5 0-16,-5 6 0 15,4 3 0-15,1-1 0 16,6-7 0-16,1-6 0 16,4-9 0-16,2-13 0 15,0-10 0-15,0-11 0 16,2-7 0-16,-2-7 0 15,0-7 0-15,0-2 0 16,0-5 0-16,0-2 0 16,0-1 0-16,0 0 0 15,-2-5 0 1,-1-7 0-16,-2-10 0 16,-5-13 0-16,1-17 0 15,2-13 0-15,3-11 0 16,4-9 0-16,5-3 0 15,7-2 0-15,2 7 0 16,-2 10 0-16,-1 13 0 16,-1 12 0-16,-7 17 0 15,-3 10 0-15,0 12 0 16,-10 8 0 0,-10 11 0-16,-12 9 0 0,-11 9 0 15,-14 9 0 1,-3 3 0-16,-1-2 0 15,5-2 0-15,15-8 0 16,14-8 0-16,13-8 0 16,11-8 0-16,18-6 0 15,12-11 0-15,14-8 0 16,13-11 0-16,15-10 0 16,3-9 0-16,3-2 0 15,-2 5 0-15,-10 7 0 16,-8 15 0-16,-10 15 0 15,-3 21 0-15,-8 16 0 16,2 17 0 0,2 14 0-16,-5 9 0 15,1 3 0-15,-4-6 0 16,-6-5 0-16,-2-8 0 16,-6-10 0-16,-3-14-307 15,1-4-468-15,-9-12-874 16,-2-4 128-1,0-16 114-15,-5-9 98 0</inkml:trace>
  <inkml:trace contextRef="#ctx0" brushRef="#br0" timeOffset="191438.33">30196 15307 5536 0,'18'0'140'16,"16"-2"56"-1,21 2 38-15,20 0 7 16,15 0 14-16,9 0 6 16,-1-3 3-16,-7 0-11 15,-14-1-71-15,-16-4-196 16,-17-2-104-16,-16 1-71 16,-15-3-45-16,-9-1 1 15,-2 3 6-15,-1-1 66 16,4 0 121-16,3 2 69 15,1 1 71-15,-2 5 68 16,0 3 72 0,-4 9 19-16,-1 7 10 15,-2 11 0-15,-3 9-7 16,-6 6-73-16,-1 0-129 16,-4-3-60-16,-2-4 0 15,-2-7 0-15,5-10 0 16,-4-7 0-16,5-7 0 15,0-9 0-15,1-8 0 16,7-13 0-16,4-6 0 16,12-13 0-16,15-5 0 15,18-8 0-15,12-4 0 16,19-7 0 0,10 1-9-16,1 5-43 15,-6 9-5-15,-15 16-29 16,-18 17-32-16,-25 16-8 15,-19 18 1-15,-24 16 12 16,-17 10 32-16,-17 10 60 16,-2 5 29-16,-5 0 43 15,13-8 3-15,15-6 30 16,15-9 33-16,10-6 8 16,18-5 2-16,13-7-11 15,12-3-33-15,6-6-60 16,8 0-23-1,-3-4 0-15,-6 0 0 16,-8-2 0-16,-9 2 0 16,-10 0 0-16,-5 3 0 15,-7 5 0-15,-1 7 0 16,0 7 0-16,0 7 0 16,0 1 0-16,0-1 0 15,-1 0 0-15,1-9-336 16,1 2-420-16,-1-12-892 15,1-5 129-15,5-5 113 16</inkml:trace>
  <inkml:trace contextRef="#ctx0" brushRef="#br0" timeOffset="191587.29">31647 15211 5171 0,'3'-20'308'0,"2"1"0"16,-2 1-223-16,0 2-95 15,-2 12-228-15,3 8-1029 16,4 11 78-16,6-2 71 16,5 6 64-16</inkml:trace>
  <inkml:trace contextRef="#ctx0" brushRef="#br0" timeOffset="192307.8">31897 15275 4060 0,'2'-12'122'0,"-2"-1"15"16,-2 0 17-16,-12-3 9 16,-12 10 16-1,-7 4 8-15,-5 10 18 16,2 4 10-16,7 7 8 16,15 1-102-16,7 4-34 15,5 0-16-15,11-4-28 16,5-2-26-16,6-1-15 15,-1-2-11-15,4 4-9 16,-6 3 24-16,-11 9 48 16,-6 6 37-16,-14 11 33 15,-6 6 44-15,-11 0 34 16,-3-1 35-16,-8-3 4 16,6-13 7-1,4-10-4-15,9-8-34 16,10-13-57-16,8-6-41 15,5-10-28-15,11-9-44 16,7-11-22-16,13-10-18 16,9-10 0-16,15-9 0 15,7-8 0-15,5-3 0 16,1-5 0-16,-5 2 0 16,-8 6 0-16,-10 9 0 15,-12 15 0-15,-11 16 0 16,-14 16 0-16,-2 17 0 15,-10 16 0 1,-5 15 0-16,-4 8 0 16,-1 5 0-16,-1-3 0 15,2-7 0-15,6-8 0 16,4-7 0-16,2-7 0 16,5-8 0-16,9-7 0 15,4-6 0-15,9-7 0 16,5-6 0-16,-1-1 0 15,-6 2 0-15,-9 4 0 16,-8 7 0-16,-3 9 0 16,-4 12 0-16,-1 5 0 15,-2 4 0 1,0 2 0-16,0 0-37 16,-1-7-266-16,3-5-304 15,-1-10-1078-15,8-9 134 16,7-10 117-16,3-11 102 15</inkml:trace>
  <inkml:trace contextRef="#ctx0" brushRef="#br0" timeOffset="192534.3">32676 14960 5021 0,'0'0'308'0,"-9"7"5"0,-5 16 3 16,-5 14 7-16,-1 18 6 15,-5 13 5 1,11 9 6-16,5 0 5 16,9-6 7-16,9-5-142 15,7-5-210-15,7-10 0 16,7-9-96-16,6-10-352 16,0-29-1345-16,-2 3 151 15,-6-11 130-15,-6-10 113 16</inkml:trace>
  <inkml:trace contextRef="#ctx0" brushRef="#br0" timeOffset="192689.85">32569 15330 5653 0,'-12'-22'266'0,"8"-6"4"16,11 0 4-16,24-2 3 16,29 13 5-16,23 14-233 15,7 3-98-15,1 3-154 16,19 4-1371-16,-53 3 119 15,-27-3 103-15,-21 1 92 16</inkml:trace>
  <inkml:trace contextRef="#ctx0" brushRef="#br0" timeOffset="193982.06">14687 15544 6818 0,'72'-11'148'0,"35"-7"1"15,29-4 1-15,31-5 1 16,-15-2 2-16,-6 4-1 15,-15 3-21-15,-14 4-300 16,-20 4-282-16,-26 1-1231 16,-26 3 134-1,-21 0 116-15,-17 0 102 16</inkml:trace>
  <inkml:trace contextRef="#ctx0" brushRef="#br0" timeOffset="194590.18">15985 15531 5843 0,'5'2'247'16,"6"-2"3"-16,4-3 5 16,5-6 2-1,3-7 3-15,3-6 5 16,0-12 2-16,0-8 4 15,-5-6 5-15,-3-7-276 16,-7-8 0-16,-5-3 0 16,-3-6 0-16,-3 4 0 15,0 9 0-15,0 14 0 16,0 12 0-16,0 23 0 16,0 15 0-16,0 18 0 15,3 15 0-15,3 15 0 16,10 6 0-1,3 0 0-15,7-8 0 16,5-5 0-16,5-14 0 16,6-9 0-16,5-9 0 15,4-9 0-15,6-6 0 16,-7-8 0-16,-2-9 0 16,-10-6 0-16,-10-8 0 15,-8-8 0-15,-8-5 0 16,-6-3 0-16,-5 5 0 15,-1 8 0 1,-1 9 0-16,-3 15 0 16,-4 13 0-16,-2 14 0 15,-3 14 0-15,5 11 0 16,3 1 0-16,5 8 0 16,5-5 0-16,8-6 0 15,4-9 0-15,7-8 0 16,10-7 0-16,6-9-341 15,12-6-489-15,-7-11-796 16,-2-9 125-16,-4-11 111 16,-4-13 96-16</inkml:trace>
  <inkml:trace contextRef="#ctx0" brushRef="#br0" timeOffset="194905.88">17132 14572 5584 0,'-1'-12'271'15,"-5"5"4"-15,-5 6 3 16,-1 14 6-16,1 20 3 16,0 23 4-16,5 15 4 15,6 12 6-15,0 1 4 16,2-3-285-16,0-1-20 16,-2-10 0-16,-2-9-9 15,-6-5-334-15,-6-9-258 16,-9-36-1083-1,-5 12 135-15,-3-9 116 16,2-14 102-16,1 83 6735 16,11-68-5789-16,6-32 102 15,5-3 140-15,10-1 130 16,10-96 13-16,8 84 0 16,9-2 8-16,9-1 85 15,8 0 48-15,5-9-1730 16</inkml:trace>
  <inkml:trace contextRef="#ctx0" brushRef="#br0" timeOffset="195193.61">17535 14392 5672 0,'-3'0'257'0,"-1"11"4"16,-4 11 3-16,-2 16 5 15,0 14 2-15,-1 19 4 16,-2 8 4-16,5 4 4 16,7 3 4-16,-2-4-214 15,5-3-73 1,3-7 0-16,5-9 0 16,5-9 0-16,6-10 0 15,7-9 0-15,2-8-330 16,25-10-566-16,-19-11-716 15,-6-7 123-15,-3-11 109 16,-7-11 96-16</inkml:trace>
  <inkml:trace contextRef="#ctx0" brushRef="#br0" timeOffset="195349.47">17406 14870 5863 0,'5'-9'245'0,"16"-7"3"16,20-3 5-1,18-5-158-15,14 5-162 16,12 3-164-16,-6 1-1235 16,-20 7 103-16,-19 1 92 15,-19 1 82-15</inkml:trace>
  <inkml:trace contextRef="#ctx0" brushRef="#br0" timeOffset="196509.8">20394 15358 8191 0,'2'3'0'0,"-2"-1"0"16,0 2 0-16,1-1 0 15,-2 2 0 1,1-5 0-16,-2 0 0 16,2 1-241-16,0 0-392 15,2-2-1072-15,15-8 138 16,12-8 119-16,23-11 104 16</inkml:trace>
  <inkml:trace contextRef="#ctx0" brushRef="#br0" timeOffset="196827.26">22488 15379 8191 0,'0'4'0'0,"0"-1"0"15,0 1 0-15,2 0 0 16,-2 0 0-16,0-4 0 16,0 1 0-16,0 1 0 15,0-2 0-15,0 0-9 16,0 1-404-16,0-13-1413 15,-2 8 156-15,-2 1 134 16,-1-4 118 0</inkml:trace>
  <inkml:trace contextRef="#ctx0" brushRef="#br0" timeOffset="203845.53">4017 8910 2175 0,'0'2'127'0,"-1"-2"25"16,-1 0 32-16,2 0 31 15,0 0 24-15,-1 0 21 16,1 0 19-16,0 0 16 16,0 0 13-1,0 0-94-15,0-2-36 16,1-1-22-16,6 1-33 15,6-4-31-15,9-1-20 16,8 0-14-16,8-1-18 16,1-1-7-16,-1-1-4 15,-3 2-6-15,-7-1 2 16,-3 3-2-16,-8-4 1 16,-7 7-1-16,-4-1-2 15,-5 2 2-15,-1 1-1 16,-3 1-3-16,-7 0-4 15,-8 0-3 1,-10 3-1-16,-7 1 2 16,-5 2-4-16,1 3 1 15,3 0-3-15,4 0-5 16,6-1 1-16,7-2-2 16,9-1 1-16,4-2 2 15,5-2-3-15,1-1-2 16,0 0 1-16,3 0-1 15,2 0 2-15,9 0-1 16,6 0-1-16,4 0-3 16,5 0 3-1,-3-1-3-15,-1-4 1 16,-7 2 4-16,-6-1 0 16,-6 2 3-16,-3 0 4 15,-3 2-2-15,-10 0 2 16,-8 0 4-16,-6 0 1 15,-8 2 4-15,-3 0 6 16,5 2 9-16,5 1 16 16,8-2 8-16,7-2 15 15,6 2 14 1,2-3 14-16,2 1 8 16,2-1 5-16,-2-1-2 15,0 1 0-15,0 0-13 16,0 0-23-16,0 0-73 15,1 0-102 1,3 0-194-16,12-23-1120 0,9 19 96 16,12-8 87-16,16-4 77 15</inkml:trace>
  <inkml:trace contextRef="#ctx0" brushRef="#br0" timeOffset="205872.83">5890 8796 2116 0,'0'1'172'0,"0"1"48"15,0-1 28 1,0-1 37-16,0 1 32 16,0-2 29-16,0 1 24 15,0 0 34-15,0 0 39 16,0 0-88-16,0 0-47 16,0 0-12-16,0 0 11 15,0 0-8-15,0 0-15 16,-1 0-14-16,-2 0-18 15,-3 0-28-15,-3 0-31 16,-4 1-29-16,2-1-26 16,-2 2-43-1,1 1-43-15,2-1-28 16,4 0-15-16,-1-2-9 16,4 2 0-16,2 0 0 15,1-2 0-15,0 0 0 16,0 0 0-16,3 0 0 15,9 0 0-15,6 0 0 16,11-2 0-16,7 0 0 16,7-2 0-16,-4-1 0 15,-1-2 0 1,-6 0 0-16,-8 2 0 16,-7 1 0-16,-9 0 0 15,-6 3 0-15,0 1 0 16,-5 0 0-16,-7 0 0 15,-6 0 0-15,-7 0 0 16,-6 2 0-16,-5 1 0 16,2 2 0-16,1 2 0 15,6-1 0-15,5 1 0 16,8-4 0 0,6 1 0-16,3-2 0 15,3 0 0-15,0-2 0 16,1 0 0-16,8 0 0 15,5 0 0-15,5 0 0 16,7 0 0-16,3-2 0 16,-1 0 0-16,-4-2 0 15,-2 2 0-15,-5-2 0 16,-6 1 0-16,-5 0 0 16,-3 2 0-16,-3 1 0 15,0 0 0-15,-1 0 0 16,-5 0 0-1,-5 0 0-15,-5 0 0 16,-9 0 0-16,-1 3 0 16,0 0 0-16,3 2 0 15,1 1 0-15,4 0 0 16,4 0 0-16,3-3 0 16,5 1 0-16,3 2 0 15,2-6 0-15,1 0 0 16,1 2 0-1,5-2 0-15,8 0 0 16,7 0 0-16,8-2 0 0,8-2 0 16,-2-1 0-16,-2-1 0 15,-3-2 0 1,-7 2 0-16,-8 0 0 16,-6 2 0-16,-6 2 0 15,-3 1 0-15,-8 1 0 16,-6 1 0-16,-11 1 0 15,-5 1 0-15,-9 2 0 16,-1 1 0-16,4 0 0 16,8 1 0-16,6-2 0 15,9 2 0 1,8-5 0-16,3 0 0 16,2-2 0-16,3 0 0 15,4 0 0-15,6 0 0 16,3 0 0-16,4 0 0 15,3-4 0-15,-5 1 0 16,-4 0 0-16,-5 0 0 16,-6 2 0-16,-2 0 0 15,-2 1 0-15,2-1 0 16,-2 1 0-16,2 0 0 16,-1-1 0-16,0 1 0 15,0 0 0-15,0-2 0 16,0 2 0-1,0 0 0-15,0-1 0 16,-3 1 0-16,-4 0-307 16,-1-1-391-16,-7 1-972 15,-5-2 133-15,1-4 114 16,-4-7 101-16</inkml:trace>
  <inkml:trace contextRef="#ctx0" brushRef="#br0" timeOffset="207030.03">3676 7897 1810 0,'0'-2'133'0,"2"0"24"16,-1-4 22-16,2-1 25 16,0 1 32-16,-2-3 24 15,2 1 19-15,0 0 23 16,0 1 18-16,0 0-93 15,0 0-25-15,-2 4-18 16,-1 0-18-16,2 2-25 16,-2-1-35-16,0 2-23 15,4 0-17 1,6 6-19-16,2 1-13 16,5 8-10-16,2 3-8 15,2 3-10-15,-1-3-1 16,-1-3 7-16,-1 1 16 15,-1-8 8-15,0-1 7 16,-1-3 7-16,0-3-1 16,-1-1 0-16,-1-1 0 15,-2 1 6-15,0 0 17 16,3 0 8-16,4-4-1 16,7-1-1-1,7-4 3-15,5-5 7 16,2-4 15-16,2-3 11 15,-3 1 13-15,-6-2 9 16,-6 3-12-16,-4 2-6 16,-9 2-12-16,-6 5-3 15,-3 1-24-15,-4 5-132 16,-1 2-136-16,0 1-211 16,3-19-1066-16,0 18 103 15,1 0 92 1</inkml:trace>
  <inkml:trace contextRef="#ctx0" brushRef="#br0" timeOffset="208043.02">5606 7790 2496 0,'0'0'110'0,"0"0"22"16,1 0 21 0,-1 0 26-16,0 0 22 15,0 0 6-15,0 0 5 16,0 0 1-16,0 0 8 15,0 5-78-15,0 3-36 16,0 2-19-16,0 9-17 16,1 3-26-16,4 1-16 15,-1-1-1-15,3 1 3 16,0-4 6-16,1-2 1 16,-2-4 2-16,-2 1 0 15,3-6 5 1,0-1 17-16,3-2 12 15,8-4 2-15,6-1 0 16,6-1 1-16,10-8 2 16,4-1-2-16,8-6 2 15,2-7 17-15,2-5 6 16,-5-2-2-16,-1-1 0 16,-8 4 11-16,-6-1 9 15,-8 6 17-15,-7 5 1 16,-6 3 2-1,-2 2 0-15,-6 3-21 0,-1 4-12 16,-3-1-17 0,0 3-17-16,1 1-17 15,-3-1-35-15,1 3-116 16,-2-1-95-16,1 1-68 16,-2 2-218-16,-2-35-911 15,-7 41 94-15,-8 5 82 16,-12 3 76-16</inkml:trace>
  <inkml:trace contextRef="#ctx0" brushRef="#br0" timeOffset="209823.5">4028 9877 3092 0,'0'1'98'16,"0"-1"25"-16,0 0 14 16,0 2 21-16,0-2 20 15,0 0 13-15,0 0 11 16,2 0 12-16,5 0 13 16,9-2-22-16,9 0-56 15,12-3-20 1,8-5-5-16,2 0-17 15,0-4-17-15,-7 3-2 16,-4-1-16-16,-14 5-4 16,-9 1-8-16,-9 2-6 15,-4 4-3-15,-10 0-9 16,-9 2-10-16,-11 2 2 16,-9 5 2-16,-10 1-7 15,-1 1 21-15,3 2 20 16,8-2 17-16,7-3 11 15,12 0 22-15,10-3 22 16,6-2 16-16,4-3 4 16,8 0 4-1,10 0 1 1,7-4-14-16,6-2-15 0,7-1-23 16,-2-3-20-16,-11 2-31 15,-5 1-11-15,-12 3-12 16,-5 1-1-16,-7 2-10 15,-14 2 3-15,-12 3-4 16,-12 5-9-16,-8 1 2 16,-2 3 5-16,8 0 0 15,13-3-6 1,13-4-4-16,11-2-9 16,11-2 3-16,15-4-4 15,9-4 3-15,9-2-2 16,4-3 0-16,-1 0-7 15,-9 0 2 1,-11 3-3-16,-13 4 0 0,-6 1 0 16,-9 1 0-16,-12 4 0 15,-8 1 0-15,-4 1 0 16,-2 1 0-16,3 2 0 16,12-4 0-1,8 1-48-15,7-1-256 16,8-3-149-16,57-4-1270 15,-37-5 139-15,8-7 122 16,7-7 107-16</inkml:trace>
  <inkml:trace contextRef="#ctx0" brushRef="#br0" timeOffset="211791.49">5822 9812 3277 0,'0'0'152'16,"0"0"22"-16,2 0 20 15,-2-2 26-15,-2 2 21 16,2 0 17-16,0 0 35 15,0 0 32-15,0 0 22 16,-1 0-108-16,-4 0-22 16,-2 2 1-16,-4 0 0 15,0 1-13 1,3 2-3-16,-1-1-4 16,5-2-23-16,4 1-23 15,-2-2-11-15,5 0 2 16,10-1-13-16,8 0-23 15,10 0-20-15,11-2-12 16,3-3-14-16,-1-1-14 16,-6-1-10-16,-9-1-4 15,-8 2-8-15,-9 2-25 16,-7 2 0 0,-4 0 0-16,-7 2 0 15,-12 0 0-15,-8 3 0 16,-10 2 0-16,-6 3 0 15,-2 1 0-15,8 1 0 16,7 0 0-16,10-1 0 16,8-4 0-16,4-1 0 15,7-1 0-15,0-3 0 16,3 0 0-16,7 0 0 16,7 0 0-1,9-2 0-15,6-2 0 16,4-1 0-16,-1-2 0 15,-6-1 0-15,-6 1 0 16,-9 0 0-16,-4 3 0 16,-7 1 0-16,-2 2 0 15,-4 1 0-15,-9-1 0 16,-10 3 0-16,-7 1 0 16,-13 1 0-16,0 3 0 15,5 0 0-15,8-1 0 16,9 0 0-1,9-2 0-15,7-1 0 16,4-2 0-16,6-1 0 16,7 0 0-16,9-1 0 15,5-2 0-15,6-1 0 16,-1-2 0-16,-6 0 0 16,-7 1 0-16,-11 1 0 15,-2 0 0-15,-4 3 0 16,-2 1 0-16,-6-1 0 15,-3 1 0 1,-4 0 0-16,0 0 0 16,-3 0 0-16,8 0 0 15,2 0 0-15,4 0 0 16,1 0 0-16,-2 0 0 16,-2 0-365-16,-3-6-1477 15,-6 1 159-15,-5-6 135 16,-8-5 120-16</inkml:trace>
  <inkml:trace contextRef="#ctx0" brushRef="#br0" timeOffset="213812.67">3807 9003 972 0,'8'16'23'0,"3"6"-5"16,5 5-31-16,3 2-30 15,3-10-41-15,-2-4-94 16,0-3 2-16,5-9 3 15,5-2 0-15</inkml:trace>
  <inkml:trace contextRef="#ctx0" brushRef="#br0" timeOffset="-208650.5">17673 16721 4607 0,'2'0'356'16,"-1"-2"7"-16,4 1 6 15,1 1 9-15,-1-2 6 16,4 1 8-16,-2-2 9 15,-1 3 7-15,-2-1 9 16,-1 1-301 0,-1 0-116-16,-2 0 0 15,0 0 0-15,0 0 0 16,0 0 0-16,0 0 0 16,0 0 0-16,2 0 0 15,4 0 0-15,10 0 0 16,15 0 0-16,16-4 0 15,18-3 0-15,9-4 0 16,8-2 0-16,-1-5 0 16,-7 0 0-16,-9 3 0 15,-14-1 0-15,-11 1 0 16,-16 2 0 0,-11 6 0-16,-8 3 0 0,-7-1 0 15,-4 2 0 1,-7-1 0-16,-4 0-294 15,-8 1-187-15,18-4-1251 16,-19 1 142-16,3-5 123 16,0-1 106-16</inkml:trace>
  <inkml:trace contextRef="#ctx0" brushRef="#br0" timeOffset="-208288.55">18037 16380 3509 0,'-11'-7'173'15,"1"-3"77"-15,-2-2 193 16,-1-1 10-16,9 2 11 0,2 6 12 16,1 0 11-1,1 3 14-15,0 2 12 16,1 0-141-16,-1 7-53 16,0 15-88-16,0 11-231 15,0 17 0-15,2 13 0 16,-1 5 0-16,4-4 0 15,2-2 0-15,1-9 0 16,1-7 0-16,0-11 0 16,-1-9 0-16,-2-5 0 15,0-7 0 1,-2-7 0-16,1 0 0 16,-4-3 0-16,1-2 0 15,-1 1 0-15,-2-3 0 16,1 0 0-16,0-3-413 15,1-33-1417-15,1 14 158 16,7-11 134-16,8-17 118 16</inkml:trace>
  <inkml:trace contextRef="#ctx0" brushRef="#br0" timeOffset="-208034">18814 16015 6067 0,'0'-12'225'15,"2"-1"2"-15,-2 3 3 16,1 0 3-16,-4 7 3 16,-4 12 3-16,-7 5 2 15,-9 7 4-15,-5 5 3 16,-9 9-248-16,-2-2-307 15,13 2-578 1,-21-2-736-16,-6-8 124 16,-3-7 111-16</inkml:trace>
  <inkml:trace contextRef="#ctx0" brushRef="#br0" timeOffset="-207807.2">17352 16058 8191 0,'28'9'0'0,"11"9"0"16,6 6 0-1,8 11-300-15,-6 4-419 16,-11 2-948-16,-6-2 133 15,-4-1 113-15,-6-1 102 16</inkml:trace>
  <inkml:trace contextRef="#ctx0" brushRef="#br0" timeOffset="-207542.45">17471 17018 8191 0,'43'19'0'0,"28"-4"0"32,29-2 0-32,33-3 0 0,13-15 0 15,10-14 0-15,-2-6 0 16,-6-1 0-16,-18-1 0 16,-25 2 0-16,-33 5 0 15,-27 7 0-15,-28 5-210 16,-28 7-168-16,-1 8-559 15,-51 6-596-15,-20 5 112 16,-16 7 100-16,-10 3 87 16</inkml:trace>
  <inkml:trace contextRef="#ctx0" brushRef="#br0" timeOffset="-207278.7">17682 17290 7791 0,'-10'8'44'16,"6"1"0"-16,12 0 0 15,26-2 1-15,36-4-1 16,33-8 0-16,25-5 1 16,13-3 0-16,1-1 0 15,-9-4-45-15,-16 1 0 16,-26 2 0-16,-24 2 0 16,-26 3 0-16,-23 4 0 15,-14 0 0 1,-18 2 0-16,-12-1 0 15,-9 1-270-15,-4-2-188 16,-10-4-1287-16,0-2 145 16,1-1 123-16,-1-2 109 15</inkml:trace>
  <inkml:trace contextRef="#ctx0" brushRef="#br0" timeOffset="-206158.6">21369 17238 6664 0,'0'-10'164'16,"1"-1"1"0,-1 0 2-16,0 0 1 0,0 6 2 15,0 5 0-15,-3 8 3 16,-4 9 0-16,-7 9 4 15,-1 10-177-15,-2 13 0 16,2 0 0 0,6 2 0-16,6-3 0 15,1-3 0-15,10-7 0 16,10-5 0-16,8-7 0 16,9-7 0-16,11-6 0 15,5-8 0-15,-1-4 0 16,-4-3-101-16,-3-6-280 15,5-6-482-15,-19-5-717 16,-9-8 119-16,-8-3 104 16,-6-7 93-16</inkml:trace>
  <inkml:trace contextRef="#ctx0" brushRef="#br0" timeOffset="-205987.35">21499 17174 4894 0,'1'-19'320'15,"7"-4"12"-15,7-6 6 16,13-4 5-16,9 6 8 16,8 5 4-16,3 3-226 15,-5 4-159-15,-3 4-1600 16,-12 5 127-16,-13 2 111 16,-10 3 96-16</inkml:trace>
  <inkml:trace contextRef="#ctx0" brushRef="#br0" timeOffset="-205810.51">21359 17283 5309 0,'1'2'300'0,"9"1"5"16,18-1 4-16,12 0 5 16,14 0 6-16,12-3-44 15,2-3-314-15,-1-1-1608 16,-10-2 128-16,-8 0 113 15,-11 0 99-15</inkml:trace>
  <inkml:trace contextRef="#ctx0" brushRef="#br0" timeOffset="-205479.06">22062 17466 5313 0,'0'-1'299'0,"2"1"5"15,-1-2 6-15,8 2 4 16,5 2 5-16,18-2 6 16,15 0 4-16,20 0 6 15,14-2 8 1,6 0-343-16,1-4 0 15,-6-2 0-15,-8 0 0 16,-12 0 0-16,-15-1 0 16,-15 4 0-16,-16 0 0 15,-9 1 0-15,-7-1-259 16,-8 1-259-16,-4-66-1214 16,-5 53 142-16,-2-5 123 15</inkml:trace>
  <inkml:trace contextRef="#ctx0" brushRef="#br0" timeOffset="-205243.28">22428 17139 5576 0,'15'0'267'0,"16"0"4"0,11 4 3 16,11 8 5-1,0 10 4-15,-3 14 3 16,-13 9 5-16,-17 8 4 15,-15 3 4-15,-19-1-229 16,-17 0-70 0,-17-6 0-16,-4-6 0 0,-4-8-4 15,7-8-358-15,14-10-1480 16,16-11 158-16,17-9 137 16</inkml:trace>
  <inkml:trace contextRef="#ctx0" brushRef="#br0" timeOffset="-203278.92">23316 17297 6026 0,'4'-4'229'15,"2"-1"3"-15,2 0 3 16,1-1 2-16,-2 6 3 16,1 8 3-16,0 5 4 15,-1 8 2-15,-1 7 4 16,-1 4-253-16,-4 4 0 16,0-6 0-16,-1-1 0 15,0-2 0-15,0-9 0 16,0-1-211-16,-1-4-145 15,0-4-261 1,-5-4-1006-16,-3-2 125 16,-2-7 110-16,-1-4 97 15</inkml:trace>
  <inkml:trace contextRef="#ctx0" brushRef="#br0" timeOffset="-203067.12">23106 17302 5180 0,'16'-21'304'0,"10"-3"4"16,14-7 6-16,15-5 6 15,4 4 3-15,6 8 7 16,-2 2 6-16,-9 7-15 16,-7 8-320-1,-5 4-758-15,-18 3-858 16,-10 0 123-16,-6 2 110 15,-4 2 95-15</inkml:trace>
  <inkml:trace contextRef="#ctx0" brushRef="#br0" timeOffset="-202831.34">23749 17417 5783 0,'16'0'253'0,"8"-1"4"16,15 1 4-16,12-3 2 16,7 1 3-1,1-4 6-15,-6 0 2 16,-8 0 4-16,-13 2-262 16,-11 2-457-16,4-1-1308 15,-28 2 144-15,-8-2 124 16,-10 0 110-16</inkml:trace>
  <inkml:trace contextRef="#ctx0" brushRef="#br0" timeOffset="-202581.57">23952 17198 5971 0,'2'1'235'0,"-2"9"2"15,0 11 4-15,0 12 1 16,-2 10 5-16,-1 9 2 16,0 2 4-16,0-3 3 15,0-5 4-15,1-4-260 16,2-10-346-16,16-8-505 16,-13-12-769-16,4-8 125 15,9-10 110-15,6-9 95 16</inkml:trace>
  <inkml:trace contextRef="#ctx0" brushRef="#br0" timeOffset="-202290.7">24466 17138 7560 0,'0'-7'69'15,"0"2"0"-15,0 1 1 16,-8 12-1-16,-4 13 1 15,-5 18 0-15,-2 12 1 16,-1 8-1-16,4 2 3 16,8-2-73-16,5-5 0 15,1-9 0-15,4-6 0 16,9-9 0-16,5-11 0 16,9-9 0-1,8-5 0-15,7-8-275 16,1-7-118-16,-4-6-215 15,-6-39-991-15,-11 24 123 16,-9-2 106-16,-9-2 94 16</inkml:trace>
  <inkml:trace contextRef="#ctx0" brushRef="#br0" timeOffset="-202114.36">24429 17222 4187 0,'-3'-27'161'0,"3"-6"100"0,3-7 72 16,10-7 51-1,14 10 17-15,9 7 9 16,15 5 9-16,5 0-16 16,2 8-198-16,-1 5-262 15,-10 4-258-15,-8-32-1251 16,-13 35 117-16,-16 3 103 16,-10 5 91-16</inkml:trace>
  <inkml:trace contextRef="#ctx0" brushRef="#br0" timeOffset="-201943.52">24466 17180 5926 0,'3'3'239'15,"12"-2"3"-15,17 1 3 16,17-2 4-16,13 3 2 16,11-5 3-16,-2 2-265 15,-3-1-152-15,49-2-1519 16,-76 0 134-16,-12-4 116 15,-12 1 102-15</inkml:trace>
  <inkml:trace contextRef="#ctx0" brushRef="#br0" timeOffset="-201286.9">25053 16576 5004 0,'4'1'307'0,"-1"12"4"16,1 18 5-16,2 21 6 16,-1 26 5-16,-3 28 5 15,-1 10 6-15,-1 12 8 16,0-4 4 0,-3-4-112-16,-2-12-238 15,-1-13 0-15,-2-13 0 16,-4-17 0-16,5-16-303 15,5-13-216-15,0-71-1200 16,9 37 140-16,9-15 121 16,6-16 105-16</inkml:trace>
  <inkml:trace contextRef="#ctx0" brushRef="#br0" timeOffset="-201054.11">25769 17147 6948 0,'0'-3'134'0,"0"10"1"16,0 7 2-16,-4 14-1 15,-6 15 2-15,-2 13 2 16,-2 5-1-16,-2 2 2 16,0-5 2-16,3-7-143 15,2-7-252-15,-3-9-316 16,-3-12-1151-16,-4-13 139 15,-6-6 122-15,-4-12 105 16</inkml:trace>
  <inkml:trace contextRef="#ctx0" brushRef="#br0" timeOffset="-200895.26">25381 17316 7464 0,'31'-26'79'0,"23"-6"1"16,24-3 0-16,24-4 1 15,10 12-98-15,0 9-220 16,-8 7-177-16,-13 5-327 16,-32-13-717-16,-30 18 102 15,-29 7 90-15</inkml:trace>
  <inkml:trace contextRef="#ctx0" brushRef="#br0" timeOffset="-195799.64">26063 17370 3363 0,'0'1'40'16,"2"-1"21"-16,-2 0 43 15,0 0 37-15,0 0 16 16,3 0 18-16,4 0 16 16,-1 0 18-16,1 0 21 15,2 0-14 1,-4 0 28-16,-2 0 10 0,-1 0-31 15,0 0-17 1,-2 0 39-16,-7 0 57 16,-7 0-13-16,-15 0-12 15,-27 0-18-15,-36 3-15 16,-43 2-36-16,-51 3-34 16,-48 4-15-16,-52 4-20 15,-36 4-58-15,-27-1-81 16,-7 3 0-16,-3-8 0 15,11-1 0-15,17-5 0 16,21-2 0-16,23-4 0 16,32 1 0-16,37 0 0 15,36-3 0-15,45 0 0 16,44 0 0 0,37-1 0-16,33 1 0 15,31-5 0-15,33-1 0 16,28-2-339-16,67 0-1510 15,4-3 160-15,38-1 137 16,15-1 119-16</inkml:trace>
  <inkml:trace contextRef="#ctx0" brushRef="#br0" timeOffset="-195192.59">25860 17483 4182 0,'8'0'105'15,"1"0"27"-15,0 0 79 16,-2-2 111-16,-7 2 67 16,-10-1 8-16,-15 0 8 15,-28-1 9-15,-41 2 9 16,-56 2-85 0,-55 6-23-16,-59 4-28 15,-49 8-89-15,-41 5-125 16,-9 7-73-16,2-2 0 15,27-3 0-15,39-3 0 16,53-2 0-16,55-4 0 16,55-4 0-16,51-5 0 15,39-3 0-15,31-1 0 16,18-5 0-16,16 0 0 16,10 1 0-16,6-2 0 15,1 0 0 1,-4-1 0-16,-13 0 0 15,-9 0 0-15,-10 0 0 16,-2-1 0-16,-4-1 0 16,2-2 0-16,0-1 0 15,2-1 0-15,-2 1 0 16,0-5 0-16,0 2 0 16,0-1 0-16,0 1-25 15,4 1-432-15,3-88-1354 16,6 81 154-16,3-1 133 15</inkml:trace>
  <inkml:trace contextRef="#ctx0" brushRef="#br0" timeOffset="-184621.94">4332 11143 24 0,'0'0'-2'0,"1"-2"1"15,-1 2 8-15,0 0 10 16,2-1 7-16,-2 0 7 15,0-1 3 1,0 2 8-16,1-2 6 16,3 2 3-16,1-2-10 15,9 2-104-15,-7-1 0 16,1 1 0-16,-4 0 0 16</inkml:trace>
  <inkml:trace contextRef="#ctx0" brushRef="#br0">5418 11357 3485 0,'-17'4'94'16,"-4"0"20"-16,-6 2 20 16,-4 0 27-16</inkml:trace>
  <inkml:trace contextRef="#ctx0" brushRef="#br0" timeOffset="-174426.16">5402 11785 4128 0,'-32'22'116'15,"2"1"31"-15,4 0 45 16,14-1 127-16,64-15 73 16,42-14 9-16,42-14 11 15,44-12 7-15,31-9 9 16,6-8-85-16,-3-7-36 16,-7-1-31-16,-20 2-50 15,-25-2-145 1,-31 6-77-16,-29 5-4 15,-35 11 0-15,-31 7 0 16,-21 10 0-16,-15 6 0 16,-11 3 0-16,-9 3 0 15,-5 2 0-15,-2 1 0 16,-2 4 0-16,3 0 0 16,9 0 0-16,7 0 0 15,3 0 0-15,4 0 0 16,1 0 0-16,2 0 0 15,-1 0 0 1,1 0 0-16,0 0 0 0,0 0 0 16,0 0 0-16,0 0 0 15,0 0 0 1,0 0 0-16,0 0 0 16,0 0 0-16,0 0-223 15,0 0-152-15,1 0-328 16,-1 0-889-16,-1 0 121 15,-1-3 105-15,-2-5 94 16</inkml:trace>
  <inkml:trace contextRef="#ctx0" brushRef="#br0" timeOffset="-161091.72">11103 10958 2053 0,'-33'4'125'16,"-12"5"37"-16,-23 6 45 15,-29 7 44-15,-16 10 30 16,-26 12 29-16,-23 12 19 16,-17 14 13-16,-9 7 10 15,2 1-78-15,11 1-35 16,15-7-24-16,21-12-26 15,24-8-26 1,24-11-12-16,27-10-14 16,25-9-4-16,19-8-5 15,14-7-86-15,22-4-63 16,26-5-123-16,32-5-229 16,35-9-875-16,32-9 78 15,22-14 68-15,10-13 62 16</inkml:trace>
  <inkml:trace contextRef="#ctx0" brushRef="#br0" timeOffset="-160742.93">11393 11194 3587 0,'-32'11'156'0,"-24"13"37"15,-29 9 36-15,-32 15 77 16,-24 10 53-16,-18 7 68 16,-20 3 37-16,-6 2 11 15,4-2 11-15,7-7-112 16,15-3-56-16,19-8-37 16,20-5-36-1,20-9-87-15,25-7-58 0,23-6-67 16,21-7-33-1,17-8 0-15,10 0 0 16,3-5-92-16,3-2-216 16,7-1-164-16,17-2-376 15,0-4-634-15,6-6 105 16,1-10 93-16,3-8 84 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03:40.31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3435 8222 3041 0,'0'-10'138'16,"0"-6"31"-16,0-4 27 15,0-2 29-15,0 0 28 16,0 4 11-16,0 4 8 15,0 3-4-15,0 8 7 16,0 6-80-16,3 23-15 16,6 32 2-16,1 41 16 15,5 43 20-15,7 47 9 16,6 37 24 0,2 24 0-16,3 11 12 15,2 0 0-15,-9-9-12 16,-4-23-44-16,-11-15-35 15,-4-27-49-15,-7-24-49 16,0-24-39-16,-3-23-35 16,-2-26 0-16,0-23 0 15,0-21-20-15,-4-17-342 16,81-18-578-16,-79-26-646 16,1-30 120-16,0-35 105 15,1-37 93 1</inkml:trace>
  <inkml:trace contextRef="#ctx0" brushRef="#br0" timeOffset="2466.73">3113 8270 2520 0,'-9'0'55'16,"-2"0"29"-16,-1 0 23 15,-2 0 31-15,4-2 25 16,4-3 29-16,2 0 13 16,2-4 17-16,1-4 10 15,1-1-10 1,0-3-29-16,4 1-30 16,2 1-23-16,5 1-32 15,4 2-25-15,6 1-27 16,5 2-13-16,1-2-11 15,4 1-7-15,7 0-5 16,2-1 3-16,7-5 2 16,7 1 1-16,8-3 0 15,6-2-1-15,9-1 1 16,8 3 2-16,4-2-7 16,4 1 1-1,-2 2-7-15,-4-1-7 16,-4 3 3-16,-6 0-4 15,-2 2-2-15,0 3 1 16,3-1 0-16,6 2-3 16,5-3 2-16,1 1 0 15,2-2-1-15,-2-2-1 16,-5-1-2-16,-1-2 3 16,-6 4-3-16,-2 0 1 15,0 2 1 1,1 3-1-16,-1-1 1 15,1 1 0-15,2 0-1 16,0-3-1-16,0 2 2 16,2-2-2-16,0-1 0 15,0 1 1-15,1-1 0 16,0 1-2-16,0 1-1 16,-2 1 0-16,4 0 3 15,2 1 1-15,3 0-3 16,6 2 2-16,2-3 0 15,4 2-1 1,0-2-1-16,4 1 2 16,-1-1 1-16,-1 2-3 15,-2-1 1-15,-4 4-2 16,-1-3 0-16,1 4 2 16,-4 2 0-16,-1-2 1 15,-2 4-2-15,-5 0-2 16,-6 0 0-16,1-1 2 15,-7 1-1-15,4-4 3 16,-5 2-2 0,3-1 3-16,-4 0-6 15,-2 1 6-15,-2-1-3 16,-5 1 0-16,-4 2 2 16,-1-2 0-16,-2 0 0 15,0 1-2-15,0-1 0 16,1 1 0-16,2 1-1 15,0 0 1-15,-2-1 2 16,0 1 1-16,-5 0 1 16,-2 0 1-16,-5 0 4 15,-4 0 4 1,-4 0 8-16,-3 1 12 16,-3 0 7-16,-4 2-1 15,-4 1 2-15,-5-1 2 16,-3 4 5-16,-2 3 2 15,-3 5 9-15,-2 5 6 16,-2 6-8-16,0 6-6 16,0 3-4-16,1 6 0 15,1 1-6-15,4 4 2 16,-1-1-2-16,-1 6 2 16,0-1-9-1,-1 0-9-15,0 2 13 16,-1 0 8-16,0 0 11 15,2 2 18-15,1 2 8 16,-1 2 8-16,2 1-4 16,-1-1-7-16,0 2 8 15,0 3 3-15,1-3 2 16,-3 6-3-16,2-2-1 16,-3 0-8-1,1 0 5-15,-4 1-7 0,1 2 3 16,-1 0 14-1,0 1-3-15,-1-2-4 16,1 2-14-16,-1-4-11 16,2 1-12-16,-3-5-11 15,0-1-13-15,-2-3-2 16,1 0-3-16,-1-1-17 16,0 4-3-16,0-1-3 15,-1 1 0-15,-1 1 0 16,1-1 0-16,0-7 0 15,1-3 0 1,0-7 0-16,1-5 0 16,-1-2 0-16,0-2 0 15,-1 2 0-15,-4 1 0 16,-5 6 0-16,-6 3 0 16,-5 4 0-16,-4 5 0 15,0-1 0-15,2-2 0 16,6-1 0-16,-2-7 0 15,2-4 0-15,1-4 0 16,-6-6 0-16,-8 0 0 16,-10-1 0-1,-14-2 0-15,-6 4 0 16,-5 0 0-16,1 1 0 16,6 2 0-16,3 0 0 15,8-5 0-15,-5 1 0 16,-3-3 0-16,-7-3 0 15,-9-1 0-15,-11 0 0 16,-12-1 0-16,-4 1 0 16,-2 2 0-16,4-1-33 15,3 1-29-15,5 1-16 16,2-1-44-16,1 3-40 16,0-3-29-1,-9 3-16-15,-4 0-14 0,-5 2-14 16,-6 1-15-1,-4-1 24-15,-4-1 16 16,-1 1 3-16,-6-3 33 16,-5 1 37-16,-1 2 25 15,-7-2 16-15,-2 1 17 16,-2 0 17-16,-5 3 14 16,-2 0 11-16,0 1 11 15,-1 0 16-15,0 0 5 16,5 1 3-16,-2-2 2 15,5 2 2 1,5-2 3-16,6 2 0 16,11-2 5-16,8 0 0 15,7-5 5-15,9 0 0 16,5 1 5-16,8-3 5 16,4-1 5-16,10-1 0 15,8 0-2-15,5-3-1 16,7-3-1-16,6-1 0 15,0-3 0-15,3-3 9 16,-4-1 24-16,-5-2 57 16,-4 0 53-1,2-2 50-15,-2 0 39 0,3-1 4 16,4 1-1 0,4-3 2-16,6-1 0 15,4 2-7-15,9-2-28 16,7-2-67-16,3 2-63 15,2 0-54-15,3 0-49 16,1 0-211-16,4 0-137 16,4 0-275-16,11-2-990 15,18-12 124 1,23-16 110-16,27-19 95 0</inkml:trace>
  <inkml:trace contextRef="#ctx0" brushRef="#br0" timeOffset="5233.74">6567 11104 2789 0,'-5'3'-64'15,"-1"-2"-97"-15,0-5-381 16,-3 5 15-16,8-1 15 16,1-1 14-1</inkml:trace>
  <inkml:trace contextRef="#ctx0" brushRef="#br0" timeOffset="6240.32">8137 11065 6483 0,'0'-1'82'15,"0"1"20"-15,0-2 14 16,0 2 2-16,0 2 9 16,0-2 24-16,0 0 26 15,0 0 3-15,0 0 1 16,0 0-73-1,0 0-13-15,0 0-20 16,0 0-16-16,0 0 2 16,0 0-13-16,0 0-20 15,0 0-28-15,0 0 0 16,0 0 0-16,0 0 0 16,0 0 0-16,0 0 0 15,0 0 0-15,0 0 0 16,0 0 0-16,0 0 0 15,0 0 0 1,0 0 0-16,0 0 0 16,0 0 0-16,0 0-114 15,0 0-232-15,0 1-276 16,0-1-1027-16,-6 0 128 16,-5-10 114-16,-10-8 98 15</inkml:trace>
  <inkml:trace contextRef="#ctx0" brushRef="#br0" timeOffset="8349.4">3965 8751 4183 0,'0'1'32'0,"0"1"-2"16,0-2-18-16,0 0-75 16,0 1-88-1,17-2-267-15,-2 1-366 0,9-6 32 16,14-7 29-16,18-11 29 16</inkml:trace>
  <inkml:trace contextRef="#ctx0" brushRef="#br0" timeOffset="8870.43">6310 8400 4860 0,'-4'-1'34'0,"-1"1"3"16,0 0 6-16,2-2-1 15,3 4 2-15,0-4-1 16,0 2 3-16,2 0 0 16,-2 0-1-1,0 0-12-15,0 0-51 16,0 0-81-16,0 0-200 16,0-1-779-16,1 0 58 15,7-4 53-15</inkml:trace>
  <inkml:trace contextRef="#ctx0" brushRef="#br0" timeOffset="10076.35">7324 8929 2240 0,'-4'2'143'0,"-1"-1"41"16,-2 0 35-16,1 1 25 15,5-2 12-15,-2-2 9 16,3 2 11-16,0 0 6 16,3 0 4-16,9-2-92 15,12-3-63 1,9-5-46-16,10-3-36 15,5-1-24-15,0-3-12 16,-8 3-6-16,-3 1-6 16,-12 3-4-16,-6 0-2 15,-7 5-9-15,-8 1-20 16,-4 3-21-16,0 1-37 16,0 0-37-16,-1 0-44 15,-1 1-41-15,-7 3-23 16,-2 1-8-1,-9 5 1-15,-6-3 16 16,-2 2 37-16,-2 1 52 16,0 1 60-16,1-2 62 15,1 0 66-15,5-2 71 16,1 2 41-16,7-3 18 16,5-2 4-16,2 0-6 15,7-2-12-15,1 2-25 16,7-2-24-16,8-1-24 15,9 1-24-15,9-4-32 16,9-1-16 0,-3-3-3-16,-4-4 9 15,-5 1 18-15,-8-3 22 16,-9 1 17-16,-6 0 8 16,-3 2-2-16,-4 1-1 15,-1 4-2-15,-5 0-2 16,-2 3-13-16,-1 1-35 15,-5 2-55-15,3 4-105 16,4 0-110-16,5 2-241 16,2 0-453-1,2-2 43-15,2-5 41 16</inkml:trace>
  <inkml:trace contextRef="#ctx0" brushRef="#br0" timeOffset="12516.18">3955 9023 3236 0,'0'0'119'16,"0"-1"18"-16,0-2 14 15,0-1 9 1,0 2 3-16,0-4 3 0,0 3-3 16,0 0-20-16,0 2-66 15,0 1-183-15,11 0-286 16,-5 0-484-16,3-1 39 16,7-5 37-1,11-3 33-15</inkml:trace>
  <inkml:trace contextRef="#ctx0" brushRef="#br0" timeOffset="13300.03">6001 8672 4779 0,'0'1'45'0,"0"0"22"0,0 1 8 16,-1-1 2-1,1-1 7-15,0 0 7 16,-2 0 3-16,2 0 1 16,0 0 0-16,0 0-11 15,0 0-60-15,0 1-79 16,0 1-75-16,0 2-153 15,0-2-864-15,8 3 65 16,6-4 59-16,14-3 55 16</inkml:trace>
  <inkml:trace contextRef="#ctx0" brushRef="#br0" timeOffset="13741.63">7496 8527 3511 0,'0'1'116'16,"0"0"47"-16,0-1 28 15,0 2 18-15,0-2 20 16,0-2 44-16,0 2 34 15,2 0 19-15,-2 0 16 16,0 0-38-16,2 0-88 16,-2 0-62-1,0 0-127-15,0 0-129 16,3 0-157-16,6 0-1104 16,8 0 89-16,9-4 81 15,13-5 73-15</inkml:trace>
  <inkml:trace contextRef="#ctx0" brushRef="#br0" timeOffset="14211.19">9092 8545 5291 0,'0'0'230'0,"1"0"52"16,-1 1 6-16,2-1 3 16,-2 0 5-16,0 0 4 15,0 0 6-15,0 0 3 16,1 0 5-16,-1 0-89 16,0 0-166-16,0 0-59 15,0 0 0-15,0 0 0 16,0 0 0-16,0 0 0 15,-1 0-45-15,-5 0-257 16,-10 1-187 0,-16 1-1226-16,-21 7 138 15,-22 4 121-15,-25 2 106 16</inkml:trace>
  <inkml:trace contextRef="#ctx0" brushRef="#br0" timeOffset="14924.53">4184 9765 3558 0,'-4'6'-35'15,"0"0"1"-15,-5-1-43 16,3 2-81-16,8-6-99 15,-4-27-383-15,2 23 21 16,6-3 21-16,6-2 19 16</inkml:trace>
  <inkml:trace contextRef="#ctx0" brushRef="#br0" timeOffset="15436.05">6180 9478 4828 0,'0'0'74'16,"0"0"16"-16,0 0 13 15,0 0 40-15,0 0 40 16,0 0 17-16,-1 0 5 16,1 0 3-16,0 0-15 15,-2 0-132-15,1 0-107 16,1 0-110-16,0 0-161 15,17 0-324-15,-9 0-503 16,6-4 64-16,5-2 60 16,10-7 54-1</inkml:trace>
  <inkml:trace contextRef="#ctx0" brushRef="#br0" timeOffset="15753.76">6907 9463 3708 0,'3'2'-9'16,"0"1"-2"-16,1 1-1 15,-1 1 0-15,-1-1-18 16,0-2-44-16,2 2-122 16,1-8-527-16,1 6 26 15,5-2 26-15,2-3 24 16</inkml:trace>
  <inkml:trace contextRef="#ctx0" brushRef="#br0" timeOffset="16238.31">8696 9538 4569 0,'-1'0'76'0,"1"1"5"16,-2-1 2-16,2 2 0 16,-1-2-12-16,1 0-33 15,-3 0-81-15,3 0-249 16,-8 0-739-16,-9 0 54 16,-3 0 48-16,-12 0 45 15</inkml:trace>
  <inkml:trace contextRef="#ctx0" brushRef="#br0" timeOffset="17232.39">4125 10967 5646 0,'0'-3'260'16,"0"1"4"-16,0-1 4 16,0 2 3-16,0-3 4 15,0 3 4-15,0-1 4 16,0 2 4-16,0 0 3 15,0-1-222-15,0 1-68 16,0 0 0-16,0 0-141 16,0 0-178-1,2 0-166-15,5 0-205 16,9 0-815-16,11-1 109 16,12-3 96-16,19-4 85 15</inkml:trace>
  <inkml:trace contextRef="#ctx0" brushRef="#br0" timeOffset="18108.58">5810 11181 3303 0,'0'2'117'16,"-1"0"34"-16,1 0 30 16,-1 1 35-16,-1-2 34 15,0-1 83-15,2 0 78 16,0 0 73-16,0 0 12 16,2 0-64-16,4 0-50 15,11-1-34-15,20-4-29 16,17-3-33-16,26-6-36 15,14-5-93 1,5-3-82-16,5-3-75 16,-4 1 0-16,-9-2 0 15,-13 0 0-15,-5 2 0 16,-16 1 0-16,-8 0 0 16,-13 5 0-16,-10 1 0 15,-13 6 0-15,-6 5 0 16,-4-2 0-16,-3 7 0 15,0 1 0-15,0 0 0 16,0-3 0 0,-4 6 0-16,-5-3-69 15,-2 1-256-15,-8 7-192 16,-2 1-1178-16,-6 8 136 16,-6 1 118-16,-3 1 103 15</inkml:trace>
  <inkml:trace contextRef="#ctx0" brushRef="#br0" timeOffset="18609.11">5676 11500 3952 0,'-14'7'121'0,"-5"-2"35"15,0 2 24-15,1 0 44 16,12-2 66-16,4-5 52 16,4 2 73-16,11-4 14 15,16 0 11-15,18-6-81 16,20-5-45-1,21-9-36-15,11-8-21 16,7-3-49-16,4-2-72 16,-5 0-53-16,-5 2-76 15,-10 2-7-15,-8 0 0 16,-14 3 0-16,-9 5 0 16,-13 2 0-16,-13 6 0 15,-13 3 0-15,-8 4 0 16,-8 2 0-16,-2 4 0 15,-2-1 0 1,0 3 0-16,0 0 0 16,0 0 0-16,0 0-265 15,1 0-232-15,8-30-1238 16,15 21 142-16,18-8 123 16,17-10 108-16</inkml:trace>
  <inkml:trace contextRef="#ctx0" brushRef="#br0" timeOffset="19214.55">8162 10732 4057 0,'8'-6'97'0,"4"-4"35"15,-4 2 17 1,0-3 9-16,-5 9 88 15,-12 8 65-15,-14 13 65 16,-19 14 34-16,-22 15 9 16,-22 15-32-16,-15 10-63 15,-2 2-37-15,2-2-13 16,9-6-7-16,10-5-97 16,15-9-73-16,13-11-67 15,16-12-30-15,17-8 0 16,11-10 0-1,10-8 0-15,17-6 0 16,17-11-228-16,17-7-165 16,20-10-226-16,23-36-989 15,5 23 124-15,4-4 107 16,0-2 95-16</inkml:trace>
  <inkml:trace contextRef="#ctx0" brushRef="#br0" timeOffset="20333.03">8520 10765 4467 0,'2'-11'181'0,"0"0"130"16,-1 0 50-1,-6 3 7-15,-18 19 6 16,-18 19 9-16,-24 22 6 16,-19 16 8-16,-15 16 9 15,-8 6-105-15,0 1-100 16,2-8-149-16,5-4-52 15,10-10 0-15,15-9 0 16,15-12 0-16,16-12 0 16,19-12 0-16,8-11 0 15,10-4 0-15,6-4 0 16,1-3 0 0,0-2 0-16,0 0 0 15,1 0 0-15,-1 0 0 16,0-2 0-16,0 1 0 15,0-2 0-15,0 0 0 16,0-1 0-16,0 3 0 16,0-1 0-16,0 0 0 15,0 2 0-15,0-2 0 16,0 2 0 0,0 0 0-16,0 0 0 15,0 0 0-15,0 0 0 16,0 0 0-16,0 0 0 15,0 0 0-15,0 0 0 16,0 0 0-16,0 0 0 16,0 0 0-16,0 0 0 15,0 0 0-15,0 0 0 16,0 0 0-16,0 0 0 16,0 0 0-16,0 0 0 15,0 0 0 1,0 0 0-16,0 0 0 15,0 0 0-15,0 0 0 16,0 0 0-16,0 0 0 16,0 0 0-16,0 0 0 15,0 0 0-15,0 0 0 16,0 0 0-16,0 0 0 16,0 0 0-16,0 0 0 15,0 0 0-15,0 0 0 16,0 0 0-16,0 0 0 15,0 0 0 1,0 0 0-16,0 0 0 16,0 0 0-16,0 0 0 15,0 0 0-15,0 0 0 16,0 0 0-16,0 0 0 16,0 0 0-16,0 0 0 15,0 0 0-15,0 0 0 16,0 0 0-16,0 0 0 15,0 0 0-15,0 0 0 16,0 0 0 0,0 0 0-16,0 0 0 15,0 0 0-15,0 0 0 16,0 0 0-16,0 0 0 16,0 0 0-16,0 0 0 15,0 0 0-15,0 0 0 16,0 0 0-16,0 0 0 15,0 0 0-15,0 0 0 16,0 0 0-16,0 0 0 16,0 0 0-16,0 0 0 15,0 0 0 1,0 0 0-16,0 0 0 16,0 0 0-16,0 0 0 15,0 0 0-15,0 0 0 16,0 0 0-16,0 0 0 15,0 0-83-15,0 0-188 16,0 0-88-16,0 0-188 16,0-57-1056-16,-8 50 123 15,-7-5 106-15,-9-3 95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6:52:32.0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10511 2046 3129 0,'-3'0'96'0,"0"-3"39"16,-1 2 13-16,0-2 6 16,1 2 24-1,-2-3 27-15,0 0 22 16,2-1 12-16,0 1 12 15,0-2-53-15,-1 2-35 16,1 1-35-16,0-1-8 16,0 0-4-16,-1 0-14 15,1-1-14-15,0-1-12 16,3-1-3-16,0-4-12 16,11 0-6-16,11 1-10 15,18-4-2-15,15 2-10 16,16-1 1-1,14 3-7-15,6 1-16 16,3 4 0-16,4 0-11 16,-2 3 0-16,-4 2 1 15,-2 0-1-15,-4 0-5 16,-2 2 0-16,0 0-6 16,2 3-4-16,2 5-1 15,-6 1-7-15,0 0 1 16,-3 1-2-16,-4-2 2 15,-3-3 2-15,-1-1 5 16,0-3 4 0,0-2 8-16,2-1-3 15,3 0 5-15,3-1 0 16,1 1 1-16,0 0 4 16,1 0-1-16,-5 0 2 15,0-3-2-15,-2 0-2 16,-4 2-1-16,-5-1 1 15,-5-1-3-15,-6 0 2 16,-4 2 1-16,-5 1 5 16,-5-2 7-16,-5 2-2 15,-5 0 4 1,-5 0-4-16,-7 0-67 16,-3 0-137-16,-1 0-1110 15,1 0 82-15,0-4 75 16,-2-6 67-16</inkml:trace>
  <inkml:trace contextRef="#ctx0" brushRef="#br0" timeOffset="871.51">15074 2073 3674 0,'-3'0'95'0,"-1"-2"14"16,4-3 17-16,-2 1 23 16,2-2 12-16,2-2 2 15,11-3 5-15,6 1 2 16,13-4 2-16,15 4-68 15,13-1-30-15,14 3-16 16,9 2-15-16,5-1-25 16,4 5-10-1,0 0 1-15,-2 4-4 16,4 2-1-16,-2 1-1 16,1 1-1-16,1-1 1 15,1 4 2-15,3-5 0 16,3 0 1-16,2 1 3 15,-7-1-1-15,3-2 1 16,-7 2 1-16,-1-2 0 16,-3-2-2-16,2 0 3 15,1 0 0-15,1 0-8 16,0-2-59 0,1-2-189-16,4-13-895 15,1 8 64-15,6-4 59 16,4-6 53-16</inkml:trace>
  <inkml:trace contextRef="#ctx0" brushRef="#br0" timeOffset="1367.16">18879 1973 4124 0,'-1'0'128'16,"1"0"17"-16,0-2 5 15,4 2 4-15,13 0 2 16,17-1 3-16,14-2 1 16,18 2 1-16,15-2 4 15,8 1-101-15,11 0-33 16,9 2-16-16,13 0-5 15,8 0 1-15,9 2-1 16,6 2 3-16,6 1 42 16,3 3 64-16,4 1 64 15,1057 16-3844 32,-1154-22 3683-31,28-1 6-16,26-2 0 15,23 2 5-15,-17-2 7 16,-15-2-3-16,-16-3 19 16,54-48-606 46,-160 53 17-62,-13-3 14 16,-20 2 15-16</inkml:trace>
  <inkml:trace contextRef="#ctx0" brushRef="#br0" timeOffset="3244.58">8309 3575 2751 0,'0'-5'120'0,"0"-2"24"16,-2-3 27-16,2-1 25 15,-1 0 27-15,1-1 22 16,0 2 23-16,0-3 20 16,0 4 7-16,0 0-89 15,0 6-40-15,0 1-27 16,0 2-25-16,1 5-22 16,1 4-31-16,1 2-19 15,1 8-23-15,5 8-10 16,2 0-3-16,1-1 0 15,6 0 10 1,2-2 17-16,8-6 56 16,14-8 30-16,15-7 11 15,18-12 14-15,21-13 16 16,17-13 0-16,10-7 4 16,5-9 4-16,-4-1-6 15,-8 9-16-15,-18 6-63 16,-21 7-28-16,-24 8-14 15,-20 7-7-15,-17 5-13 16,-10 4-6-16,-5 2 2 16,-1 1-3-1,0 2-2-15,0 0-84 16,0 1-160-16,5 0-275 16,-4-3-992-16,1-4 108 15,-1 0 96-15,1-5 84 16</inkml:trace>
  <inkml:trace contextRef="#ctx0" brushRef="#br0" timeOffset="5955.61">9931 4842 2251 0,'-2'1'115'0,"2"1"19"16,0-2 28-16,0 0 38 16,0 0 24-16,0 0 14 15,0 0 16-15,0 0 18 16,0 0 12-16,0 0-78 15,0 0-30 1,0 0-10-16,0 0-20 16,0 0-28-16,-1 0-12 15,1 0-5-15,0 0-3 16,0 0-15-16,0 0-6 16,0 0-10-16,0 0-2 15,0 1-5-15,0 6 5 16,0 3-7-16,1 3 7 15,3 3 1-15,1 1 14 16,2-2 28-16,2 0 21 16,2-2 45-16,1-2 28 15,0 0 21 1,5-2 2-16,-1-1-2 16,2-4-18-16,8-3-9 15,10-1-22-15,13-7-30 16,16-9-25-16,22-9-45 15,11-9-31-15,12-7-28 16,4-5-15-16,0 2 0 16,-8 5 0-16,-14 4 0 15,-15 4 0-15,-18 6 0 16,-18 6 0 0,-16 3 0-16,-9 5 0 0,-5 5 0 15,-9 0 0 1,1 3 0-16,-3 2 0 15,0 1 0-15,0-2 0 16,1 2 0-16,-1 0 0 16,0 0-132-16,0 0-317 15,-4-2-1335-15,-7 2 151 16,-8 0 128-16,-5-2 112 16</inkml:trace>
  <inkml:trace contextRef="#ctx0" brushRef="#br0" timeOffset="15472.59">6182 6021 2175 0,'0'0'74'16,"0"0"12"-16,0 2 14 16,0-1 27-1,0-1 30-15,0 1 43 16,0-1 47-16,0 0 35 16,0-1 29-16,0 1-31 15,0 0-25-15,0 0-4 16,0 0-5-16,1 0-21 15,-1 4-20-15,2 5-37 16,2 1-12-16,0 7-19 16,2 2-9-16,3-2 6 15,-2 1 29-15,0-2 28 16,3-2 27 0,2-5 28-16,1 1 1 15,4-3-8-15,5 1-36 16,7-7-19-16,8 2-16 15,12-6-21-15,12-3-36 16,12-10-30-16,9-7-37 16,7-6-39-16,3-7-5 15,1 0 0-15,-7-1 0 16,-6 3 0-16,-9 1 0 16,-12 2 0-16,-10 4 0 15,-6 4 0 1,-7 5 0-16,-5 2 0 15,-10 3 0-15,-6 3 0 16,-8 4 0-16,-4 3 0 16,-3 0 0-16,2 2 0 15,-2 1 0-15,0-2-191 16,0 2-263-16,0 0-1313 16,-5 3 147-16,-8 0 127 15</inkml:trace>
  <inkml:trace contextRef="#ctx0" brushRef="#br0" timeOffset="20598.76">7737 7405 4260 0,'0'0'105'16,"0"0"10"-16,0 0 3 15,0-2 4-15,0 2 7 16,0 0 9-16,0 0 4 16,0 0 3-16,0 0 22 15,0 0 30-15,0 4-12 16,2 4 34-16,-1 6 43 16,2 5 10-1,4 6-3-15,2 3-5 16,2 2 2-16,4-1 0 15,1-3-19-15,5-5-123 16,8-6-18-16,9-9-46 16,14-6-47-16,14-10-13 15,16-13 0-15,11-11 0 16,11-5 0-16,5-7 0 16,0-2 0-16,-6 2 0 15,-9 5 0 1,-15 5 0-16,-16 4 0 0,-15 4 0 15,-15 5 0 1,-9 4 0-16,-10 2 0 16,-7 5 0-16,-3 3 0 15,-2 1-33-15,-2 2-313 16,26 0-1492-16,-22-2 158 16,-2-1 137-16,-5-2 117 15</inkml:trace>
  <inkml:trace contextRef="#ctx0" brushRef="#br0" timeOffset="23551.13">6310 8543 3088 0,'0'0'145'0,"0"0"29"16,0 0 19-1,0 0 19-15,0-1 13 16,0 0 18-16,0-2 20 16,0 0 21-16,0-3 63 15,2 2-38-15,-2 1-37 16,1 0-16-16,-1 3-8 16,2-1-16-16,-2 1-19 15,0 0-13-15,0 0-10 16,1 0-17-16,-1 0-60 15,2 0-49-15,-2 0-21 16,1 0-8 0,0 1-3-16,-1-1 17 15,0 0 21-15,0 0 6 16,0 0-3-16,0 0-1 16,0 0-6-16,0 0-5 15,2 0-11-15,-2 0-5 16,0 0-7-16,0 0-14 15,1 0-14-15,1 3-7 16,3-1-3-16,0 2 0 16,1 3 0-1,1 1 0-15,2 4 0 16,0 4 0-16,0 6 0 16,1 2 0-16,0 4 0 15,-2-2 0-15,0-4 0 16,-2-2 0-16,4-5 0 15,0-6 0-15,13-7 0 16,14-5 0-16,16-14 0 16,13-12 0-16,19-12 0 15,6-9 0-15,-1-2 0 16,-5 2 0 0,-7 5 0-16,-14 7 0 15,-15 6 0-15,-12 7 0 16,-12 6 0-16,-8 4-61 15,-6 6-250-15,-2 4-336 16,-4-1-1020-16,-4-4 133 16,1-1 113-16,-5-3 102 15</inkml:trace>
  <inkml:trace contextRef="#ctx0" brushRef="#br0" timeOffset="28802.72">10407 9762 2566 0,'0'2'54'0,"0"-2"24"16,0 0 16-16,0 0 18 16,0 0 26-16,0 0 22 15,0 0 20-15,0 0 33 16,0 0 25-16,0 0 5 15,0 0-26-15,0 0-15 16,0 0-16-16,3 0 16 16,0 3 2-1,1 8 24-15,2 8 23 16,1 10-3-16,0 9-7 16,2 1-3-16,5 0 18 15,4-6 28-15,11-9 3 16,11-11-33-16,20-10-30 15,19-17-46-15,19-15-47 16,18-8-31-16,5-11-17 16,-1-4-17-16,-12 4-31 15,-15 4-35 1,-16 5 0-16,-18 6 0 16,-16 7 0-16,-13 6 0 15,-13 5 0-15,-10 4 0 16,-4 5 0-16,-3 3-30 15,-1 3-235-15,1-2-137 16,0 4-384-16,-12 1-759 16,-6 3 114-16,-8 1 101 15</inkml:trace>
  <inkml:trace contextRef="#ctx0" brushRef="#br0" timeOffset="35307.63">1916 11624 2338 0,'0'0'97'16,"-2"0"16"-16,0 0 16 0,2 0 18 16,0 0 19-16,-2 0 16 15,1 0 22-15,-2-2 17 16,1 1 11-1,-1 0-64-15,1-3-21 16,0-2-11-16,2 1-13 16,0-3-15-16,-2 1-19 15,5-1-15-15,3-1-21 16,4 1-17-16,8 1-8 16,5-2-12-16,11 3-6 15,2 0-5-15,6 2-4 16,7 1 0-16,-1 3-1 15,1 1 0 1,0 3 0-16,1 2 0 16,-2 0 0-16,0 5 0 15,4-4 1-15,3 0 0 16,4-4 2-16,2 0 1 16,4-3-2-16,0 0 0 31,1 3-1-31,2-3 2 0,-1 1-1 15,-1 2 0-15,0-2 1 0,-1-1-1 16,-4 1-2 0,3-1 0-16,-4-2 1 15,-1-1-2-15,1-3 2 16,-2-2-1-16,-1 0 0 16,1-1 3-16,-2 3-3 15,-1 2 1-15,0 2-1 16,0 2-1-16,1 2 1 15,2 0 2-15,0 1-1 16,3 0-1-16,2-1 0 16,4-2-1-16,6 2 2 15,4-4-2 1,3 2 2-16,0-1 2 16,2-3-2-16,-5 1-1 15,1-1 0-15,-4-2 0 16,-2-1 0-16,-5 4 0 15,-3-1 0-15,-2 3 0 16,-3-1-2-16,-2 2 2 16,2 0 0-16,1 0-1 15,2-2 1-15,4 2 0 16,3-2 1 0,0 0-1-16,3-4 0 15,2 0 0-15,1-3 1 16,3-1-2-16,0-1 0 15,2 2 3-15,0-4 0 16,-3 6-1-16,-2-3-1 16,-6 3 0-16,-5-1 1 15,-8 2 1-15,-8 2 1 16,-6 0-2-16,-6 1 1 16,-6 1-2-1,-5-1-3-15,-6 0 5 16,-5 2-1-16,-4-2 3 15,-4 2-4-15,-3 1-1 16,-2 0-35-16,-1 0-145 16,0-4-849-16,-5 0 54 15,-7-7 48-15</inkml:trace>
  <inkml:trace contextRef="#ctx0" brushRef="#br0" timeOffset="37734.75">1991 13056 4063 0,'-2'0'96'0,"1"-2"18"16,-2 1 13-16,3-2 13 15,-1 3 10-15,-1-1 7 16,2-1 6-1,0-2 5-15,0 0 5 16,0-2-69-16,0-5-28 16,6 0-17-16,4-2-14 15,10-3-13-15,8 1-12 16,14 0-4-16,5 2-5 16,10 3-5-16,5 4-4 15,4 4-7-15,3 0 0 16,2 2-1-16,2 2 2 15,-2-1-1 1,2 0 1-16,-1 3 0 16,0 0-3-16,0 4-4 15,-1-1-2-15,1 2-2 16,-2-2 1-16,-2 0 2 16,1-1 1-16,0-2 0 15,-1-1 0-15,-1-2 2 16,-4-1 7-16,-1 0 4 15,0-1 7-15,-1 1 2 16,0 0 0 0,-1 0-2-16,1 0 2 15,1 0-2-15,0 3 1 16,-1 1-3-16,-1 1-1 16,0-1-1-16,-1 1-1 15,0-4 0 1,0 0 0-16,5-1 0 0,5 0 0 15,2-1 0-15,5-3 2 16,1-2 1-16,2-6-3 16,-2-3 3-16,-1-2-3 15,0-3 1 1,-4-2 0-16,0 2-2 16,-1 3 1-16,-3 3-2 15,-3 3-2-15,-6 4 0 16,-4 5-1-16,-5 1-1 15,-1 5-1-15,2 2 0 16,5-1 0-16,5 3-2 16,7 1-1-16,6-4-2 15,5 1 3-15,0-3-2 16,1-1-1 0,-5-1-2-16,-9-1-3 15,-8 0 1-15,-10-1 1 16,-11 1 1-16,-8 0 4 15,-6 0-1-15,-7 0-1 16,-6 0 1-16,-3 0 2 16,1 0 2-16,-1 0 1 15,-2 0-46-15,1 0-84 16,28 0-470-16,-27 0-463 16,1-9 57-1,1-8 51-15,0-8 47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43:08.8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10393 2278 1875 0,'-2'0'145'16,"0"0"35"-16,0-4 31 15,-1-1 35-15,0-2 19 16,0 0 26-16,3-1 27 15,-3 0 14-15,2 4 13 16,1-2-112-16,-2 2-34 16,-1-1-39-16,2 1-31 15,-2-3-35-15,2-1-13 16,-2-2-24-16,2 0-21 16,1 1-7-16,0-3-7 15,8-3-2-15,10-3-9 16,12 1 2-16,16-4-1 15,13 1-3 1,11 3-3-16,5 3-1 16,7 3-3-16,7 3-3 15,4 6-1-15,1 4-2 16,-2 6 0-16,-5 7-1 16,-8 5 1-16,0 3 2 15,-3 2 0-15,3-4 0 16,-1-3 4-16,6-2-3 15,1-5 2-15,-4-6-1 16,1-3 3-16,2-2 1 16,-5-7-2-1,-3-3 1-15,-2 0 0 16,-1-5-1-16,-2-2-2 16,0 1 3-16,2 4 0 15,-4-1-1-15,5 5-2 16,-3 6 1-16,0 0-1 15,-2 4-2-15,-6 3 2 16,0 2 0-16,-2 5-3 16,1 1-1-16,3 3 2 15,6-4 1-15,3-1 2 16,7-4 0-16,4-6 0 16,-4 2 2-1,0-4-1-15,-7-1 0 16,-10-2 2-16,-12 3-2 15,-13-2-31-15,-8 2-109 16,-4 1-221-16,-2 0-706 16,2 1 57-16,7-2 51 15,18-10 48 1</inkml:trace>
  <inkml:trace contextRef="#ctx0" brushRef="#br0" timeOffset="1019.86">15795 2243 3254 0,'-12'0'96'16,"-1"-3"33"-16,0-1 16 15,3-5 16-15,12-2 9 16,18-8 9-16,16-2 10 15,17-3 4-15,22-1 2 16,21 3-62-16,13 2-40 16,11 4-34-16,7 4-15 15,3 7-16-15,0 2-6 16,0 6-10-16,-4 4-11 16,-4 4 0-16,0-2 0 15,2 4-1-15,0-4 0 16,2 0 0-16,-2-5 0 15,0-2 2 1,2-2 2-16,1-2 3 16,2 2 4-16,-2-4-1 15,4 0 2-15,-1 2 1 16,3-2 0-16,1 2 1 16,3 1-4-16,-2 1 3 15,-3 0-6-15,-6 0-4 16,-5 0-2-16,-5 3-1 15,-6 3-1-15,-9 4 1 16,-6 3 1-16,-5 3 0 16,-2 0 2-16,0-2-3 15,7-1 2 1,6-3 0-16,8-3 2 16,2-3-3-16,0-2 2 15,-1-2-1-15,-3 0 1 16,-4 0-3-16,0-1-2 15,0 1-2-15,2 0 3 16,-1 0-1-16,4 0-2 16,-4 0 2-16,0 1 0 15,-3 2 0-15,0 3-2 16,2 2-1-16,1 4 4 16,0 3 2-16,-4-1 1 15,-6-1-2 1,-11-1 1-16,-15-6 0 15,-13-2 3-15,-15-2-2 16,-15-1 2-16,-12-2-24 16,-6 1-98-16,-6-3-220 15,-3-2-714-15,-5-6 54 16,-2-9 52-16,0-9 46 16</inkml:trace>
  <inkml:trace contextRef="#ctx0" brushRef="#br0" timeOffset="15885.39">25168 811 2582 0,'2'0'78'15,"-2"0"19"-15,3-3 35 16,0 1 42-16,2-4 25 16,-5 0 16-16,2 2 21 15,-2-3 18-15,1-1 16 16,-1 2-46-16,0 2-5 16,2-3-7-16,-2 2-30 15,1 3-35-15,-1-1-18 16,0 0-19-16,0 2-23 15,0 0-16-15,0 3-11 16,0 11-14-16,-1 7-11 16,-4 12 0-16,-3 9-7 15,2 8 10-15,-4 0 9 16,1 1 19-16,5-1 17 16,3-3 21-1,1-5 15-15,0-1 14 16,2-5 17-16,2-6-1 15,3-3 18-15,2-4-9 16,0-6-10-16,7-5-146 16,1-4-165-16,4-3-193 15,6-6-1178-15,2-1 112 16,-2-8 100-16</inkml:trace>
  <inkml:trace contextRef="#ctx0" brushRef="#br0" timeOffset="16132.16">24940 1097 3347 0,'7'-5'83'16,"12"-2"2"-16,12-3-1 15,12 1 3-15,8 2-4 16,6-1-28-16,-5 3-55 16,-3 3-178-16,-14-78-611 15,-8 73 32-15,-14-2 30 16,-7-1 27-16</inkml:trace>
  <inkml:trace contextRef="#ctx0" brushRef="#br0" timeOffset="16531.78">25493 1162 3131 0,'5'3'125'0,"1"-1"9"15,-1 1 23-15,2 6 16 16,-5 1 21-16,0 3 22 15,-6 5 14-15,-1 3 8 16,0 0 5-16,1 2-94 16,-2-1-36-16,5-1-6 15,2-2-18-15,9 0-17 16,4-4-17-16,3-2-23 16,7-5-12-16,2-4-5 15,-1-4 0 1,-5-4 2-16,-6-9 0 15,-3-5 5-15,-7-7 0 16,-3-11 16-16,-1-1 8 16,-3 2 11-16,1 5-23 15,-4 9-62-15,-7 11-165 16,128 6-1053-16,-142 6 77 16,-4 4 68-16,-7 4 62 15</inkml:trace>
  <inkml:trace contextRef="#ctx0" brushRef="#br0" timeOffset="17196.68">25125 1675 3649 0,'4'-6'194'16,"-1"-1"24"-16,0 0 57 15,0-2 50-15,-3 3 9 16,2 3 4-16,-4 2 20 16,2 2 41-16,-4 9 44 15,-7 5-129-15,-4 8-43 16,-4 9-26-16,-4 6-59 15,1 1-52-15,8 2-3 16,1 0 2 0,8-4-15-16,3-2-36 15,4-4-38-15,1-3-44 16,6-5 0-16,2-4 0 16,4-6-10-16,8 0-249 15,2-5-139-15,4-2-337 16,-4-3-831-16,-7-4 117 15,-2-7 103-15</inkml:trace>
  <inkml:trace contextRef="#ctx0" brushRef="#br0" timeOffset="17432.8">24835 1909 3525 0,'1'-7'157'0,"8"-3"16"16,8-1 27-16,12-2 17 15,12 1 5-15,8 1 4 16,5 1-1-16,-7 6-44 16,-2 2-117-16,-7 0-408 15,-11 2-731 1,-9 2 57-16,-6-1 53 15</inkml:trace>
  <inkml:trace contextRef="#ctx0" brushRef="#br0" timeOffset="17688.55">25374 2002 4382 0,'2'2'310'15,"3"2"61"-15,1 5 7 16,0 3 9-16,2 7 5 16,-6 4 10-16,0 4 9 15,0 1 7-15,-1 2 10 16,-2-2-184 0,-2 1-510-16,2-2-548 15,-9-4-818-15,-1-4 126 16,1-7 111-16,-9-8 98 15</inkml:trace>
  <inkml:trace contextRef="#ctx0" brushRef="#br0" timeOffset="18480.33">25035 2452 4479 0,'0'-3'105'15,"0"3"2"-15,0 0 19 16,0 7 31-16,-4 6 104 15,-1 10 77-15,-7 9 34 16,2 7 7-16,-5 4 8 16,5-1-111-16,1-1 3 15,5-3 2-15,1-3-16 16,2-3-33-16,1-1-118 16,5-7-81-16,6-2-33 15,4-5 0-15,7-3-117 16,9-6-200-1,2-3-171-15,20-3-410 16,-20-5-559-16,-4-8 102 16,-10-7 90-16,-6-7 82 15</inkml:trace>
  <inkml:trace contextRef="#ctx0" brushRef="#br0" timeOffset="18676.15">24743 2646 3988 0,'2'-7'99'0,"7"-1"5"15,10-2 1-15,11-3 0 16,12 3-18-16,8 4-113 16,10 2-292-16,-3 0-588 15,-7-1 42-15,-6 4 39 16,-6-3 35-16</inkml:trace>
  <inkml:trace contextRef="#ctx0" brushRef="#br0" timeOffset="19123.73">25287 2727 4239 0,'3'0'233'0,"6"0"61"16,5 0 67-16,7 0 29 15,8 0 9 1,-3 0 8-16,3 0 9 16,1 0 9-16,-8 0 9 15,-3 0-137-15,-6 0-128 16,-7 2-70-16,-3 2-71 16,-1 5-28-16,-4 8 0 15,-3 4 0-15,-6 8 0 16,-5 1 0-16,-3 0 0 15,-4-1 0-15,-2-4 0 16,6-2 0-16,4-9 0 16,3-3 0-16,4-3 0 15,6-3 0 1,1-5 0-16,4 0 0 16,8 1 0-16,9-2 0 15,8-2 0-15,12-1 0 16,9 0 0-16,3-3 0 15,-7 0 0-15,0 3-120 16,-11-2-212-16,-7 5-292 16,-10-5-1027-16,-9 2 129 15,-6-3 114-15,-4 1 98 16</inkml:trace>
  <inkml:trace contextRef="#ctx0" brushRef="#br0" timeOffset="19860.07">25073 3215 4668 0,'2'-5'276'0,"0"-1"10"15,-1 2-4-15,0 0 28 16,-1 4 53-16,-2 11 8 15,-5 7 7-15,-3 7 7 16,-7 10 8-16,0 10-199 16,-4-3-116-16,5 1-7 15,6 1 10-15,7-7-26 16,2-3-55 0,4-1 0-16,6-7 0 15,8-3 0-15,6-5 0 16,7-2-173-16,5-5-150 15,-2-2-154-15,2-4-254 16,-11-5-756-16,-3-6 107 16,-7-6 93-16,-5-8 84 15</inkml:trace>
  <inkml:trace contextRef="#ctx0" brushRef="#br0" timeOffset="20072.28">24797 3415 3615 0,'0'-5'180'0,"4"-3"12"15,8-5 8-15,10 0 8 16,11 0 1-16,13 2 4 16,6 1-31-16,-3 3-127 15,3 5-313-15,-10 0-805 16,-8 2 57-16,-9 0 51 15,-3 0 48-15</inkml:trace>
  <inkml:trace contextRef="#ctx0" brushRef="#br0" timeOffset="20668.39">25376 3647 2786 0,'0'0'167'0,"0"2"30"16,0-2 35 0,0 1 24-16,2-1 23 15,-2 0 23-15,1 0 24 16,-1 0 54-16,0 0 88 15,0 0-63-15,0 0-29 16,0 0-27-16,0-3-34 16,0-1-21-16,6-1-18 15,0-3-17-15,10-3-22 16,7 1-52-16,7 1-92 16,3 2-84-16,-3 2-9 15,-1 2 0-15,-7 2 0 16,-6 2-24-1,-7 6-13-15,-5 1-2 16,-7 4 2-16,-5 4 4 16,-8 3-1-16,-2 2 1 15,-2 0-5-15,3 1-11 16,5-1-47-16,9 0 9 16,3 4-2-16,10-5-5 15,1 5-2-15,0-2-3 16,3 1-9-16,-3-5-9 15,-7 1 9-15,-6-4 13 16,-11-2 44-16,-10-6 13 16,-6-2 22-16,-11-3 1 15,-5-3-70 1,4-1-103-16,-4-7-173 16,6-5-1033-16,4-1 94 15,1-6 85-15,3-2 74 16</inkml:trace>
  <inkml:trace contextRef="#ctx0" brushRef="#br0" timeOffset="22060.43">26000 1330 2760 0,'0'0'142'0,"0"0"43"16,0 0 32-16,0 0 13 15,0 0 14-15,5 0 9 16,4 0 10-16,9-1 9 16,5 0 4-16,10-2-105 15,3 1-47-15,7 2-64 16,-1-2-75-16,-4 2-109 16,2 0-138-1,-1-4-801-15,-5 3 57 16,-3-2 51-16,-1-1 48 15</inkml:trace>
  <inkml:trace contextRef="#ctx0" brushRef="#br0" timeOffset="22704.29">26715 1142 1998 0,'5'-4'160'16,"-1"0"32"-16,1 0 34 0,1-1 34 15,-2 1 19-15,-1 0 6 16,-1 2 6-16,-2 2 10 15,0 0 19 1,0 8-132-16,0 2-33 16,0 9-30-16,0 6-35 15,0 4-32-15,5 4-17 16,2 0 1-16,5-2 0 16,3-2-5-16,4-6-11 15,2-4-3-15,6-5-4 16,2-6-1-16,0-6 0 15,3 0 2 1,-3-8 2-16,0-7 2 16,-5-5 4-16,-1-7 4 15,-3-8 4-15,-6-3 3 16,-3 1 1-16,-6 0 1 16,-1 6-4-16,-4 10-3 15,0 2-50-15,0 8-142 16,0 3-285-16,0 3-652 15,0 0 59-15,0 1 54 16</inkml:trace>
  <inkml:trace contextRef="#ctx0" brushRef="#br0" timeOffset="23012.54">27319 1121 3248 0,'2'2'48'0,"0"1"30"16,-1 5 23-16,-1 7 35 16,2 6 26-16,-2 6 15 15,0 5 21-15,0 0 13 16,-2 1 4-16,-1-2-34 15,-1-4-9 1,-1-2-28-16,-3-6-24 16,2-4-78-16,2-1-181 15,2-8-996-15,0-3 63 16,2-4 59-16,4-6 53 16</inkml:trace>
  <inkml:trace contextRef="#ctx0" brushRef="#br0" timeOffset="23500.86">27314 1142 3300 0,'7'-15'84'16,"9"-1"3"-16,4-3 7 15,5-2 5-15,4 9 3 16,-2 5 3-1,-2 3 3-15,-5 2-2 16,3 1 3-16,-5 4-73 16,-1 1-12-16,1 3-5 15,-2 2-6-15,-4 4-7 16,-2 0 0-16,-7 3-1 16,-3 0 1-16,-9 1 0 15,-10 1 2-15,-6 0 1 16,-8 1-2-16,-2-3 4 15,1 0-1 1,7-1 4-16,7 0 2 0,6-3 1 16,10 0 12-16,3 2 17 15,2-2 14 1,5 1 9-16,6 2 10 16,3 2 4-16,6-2 2 15,6 3 0-15,0-2-3 16,-3 1-4-16,-1-1-7 15,-3-4-20-15,-4 0-32 16,0-3-85-16,-3-1-220 16,1-3-799-16,-1-1 58 15,3-6 53-15,-1-5 50 16</inkml:trace>
  <inkml:trace contextRef="#ctx0" brushRef="#br0" timeOffset="24323.71">28016 1137 2789 0,'0'-2'109'16,"0"-2"17"-16,-2 0 18 16,2 0 16-16,-3-2 18 15,-2 4 13-15,-4-1 9 16,-1 1 6-16,-5 0 5 16,-2 2-92-1,-5 0-21-15,-1 3-17 16,-2 5-12-16,3 4-16 15,3 6-15-15,-1 7-13 16,5 2-8-16,4 2-3 16,1 2-1-16,8-1-1 15,0 0-3-15,2-2 0 16,0-2-2-16,4-3-2 16,0-2 3-16,4-5-1 15,3-2 5-15,2-4 1 16,-1-3 1-16,1-3-3 15,1-3 4 1,-3-2 0-16,0-4 0 16,3-4 2-16,-3-4-2 15,4-3-1-15,-2 0-1 16,0-1 1-16,2 3 1 16,1 1 0-16,-1 5-1 15,1 0-4-15,-3 4 1 16,1 1-3-16,1 2-1 15,-4 0-1-15,1 2 1 16,-5 4-1-16,-1 3 7 16,-3 7 15-16,1 8 6 15,-2 4 15-15,-1 1 2 16,-1 2 3 0,0-1-1-16,0-3-19 15,-1 0-111-15,1-2-384 16,-11-1-637-16,-2-5 59 15,-8-1 55-15,-5-4 51 16</inkml:trace>
  <inkml:trace contextRef="#ctx0" brushRef="#br0" timeOffset="25540.37">25906 2199 3386 0,'0'-1'184'15,"0"1"15"-15,6-1 23 16,9-1 24-16,10 1 30 16,10-5 16-16,7 2 15 15,4-2 10-15,-4 1-7 16,-6 0-250-16,-5 3-214 16,-3 0-1119-16,-10 0 80 15,-1-1 70-15</inkml:trace>
  <inkml:trace contextRef="#ctx0" brushRef="#br0" timeOffset="26095.94">26959 1975 2954 0,'3'-4'155'15,"-3"0"21"-15,0 0 13 16,0 0 13-16,0-3 4 16,0 3 7-1,-3 2 5-15,-3-1 9 16,-9 2 6-16,-6-1-112 0,-4 2-53 15,-6 3-17 1,1 3-13-16,3 4-5 16,-2 9-1-16,5 3 2 15,6 5 1-15,7 2 3 16,4 0 4-16,6 3 5 16,7-3 6-16,3-4 3 15,8-4 2-15,8-4-4 16,6-5-37-16,8-4-81 15,1-2-162-15,59-5-951 16,-61 1 69 0,-5-5 61-16</inkml:trace>
  <inkml:trace contextRef="#ctx0" brushRef="#br0" timeOffset="26645.3">27441 2023 2600 0,'0'-6'154'15,"0"0"29"-15,1-3 24 16,-1-2 18-16,0 1 12 16,0 3 6-1,-4-1 4-15,-2 1 5 16,-6 3 3-16,-3-2-122 16,-6 4-48-16,-2 1-29 15,-1 1-25-15,-3 0-16 16,3 2-10-16,1 5-5 15,5 3-5-15,4 3-6 16,6 3-18-16,5 7-20 16,4-3-19-16,7 4-6 15,8-4-9-15,2 4-1 16,5-2-1-16,3 0 5 16,-3 0 0-16,-5-4 8 15,-2 2 15 1,-9-4 20-16,-3-1 22 15,-5-3 14-15,-5-2 13 16,-8-2 4-16,-5-3-1 16,-4-2-28-16,-6 0-56 15,3-3-112-15,43 0-662 16,-34-2 35-16,7-3 35 16</inkml:trace>
  <inkml:trace contextRef="#ctx0" brushRef="#br0" timeOffset="27300.49">27792 1975 3393 0,'0'-4'116'0,"0"-1"7"16,-4-2 8-16,0 3 4 15,-3-3 6 1,-3 6 2-16,-6 1 3 15,0 0 3-15,-5 2 1 16,-1 8-107-16,-1 2-16 16,1 8-6-16,4 6-6 15,2 3-7-15,3 4-1 16,6-2-2-16,5 1 0 16,0-3-1-16,4-2 5 15,2-4-2-15,1-2 4 16,4-4-2-16,0-7 6 15,2-5 2-15,3-4 1 16,-1-1 2 0,3-2 2-16,-3-6 7 15,3-5 4-15,0-1 2 16,4-5 1-16,-1 2 2 16,4 0-6-16,0 7-1 15,-1 3 9-15,-1 4-2 16,-5 2 5-16,-3 5 4 15,-2 7 13-15,-4 5 17 16,0 9 15-16,-5 6 2 16,-2 5 9-16,2 0 4 15,-4 0-14-15,0-1-98 16,-1 0-148 0,-1-5-316-16,-6-5-714 15,-5-6 68-15,-5-6 63 16,-5-8 57-16</inkml:trace>
  <inkml:trace contextRef="#ctx0" brushRef="#br0" timeOffset="28261.31">26232 2892 3696 0,'0'0'188'16,"0"-1"23"-16,0-1 70 16,0 1 52-16,0 2 54 15,2-1 66-15,11 0 12 16,4-1 10-16,10 1 14 15,4 0-181-15,7 0-30 16,-4 0-78-16,-1 0-329 16,-3 0-275-16,1-56-1278 15,-2 49 134-15,-6-2 116 16,4-4 103-16</inkml:trace>
  <inkml:trace contextRef="#ctx0" brushRef="#br0" timeOffset="28748">27112 2725 3638 0,'0'-5'171'16,"0"-1"19"-16,2-3 18 16,-2 0 13-1,0 2 13-15,0 1-4 16,-2 2 8-16,-4 2 5 15,-5-1 14-15,-5 3-139 16,-6 1-24-16,-3 3 2 16,-5 6-10-16,1 5 0 15,0 6 2-15,2 7 13 16,7 7 6-16,9 0 23 16,6 1-6-16,7-3 8 15,9-2 1-15,6-6-20 16,5-4-51-16,7-5-156 15,7-5-101-15,0-5-160 16,13-3-355 0,-10-4-588-16,-6-7 83 15,-4-3 73-15,-3-3 67 16</inkml:trace>
  <inkml:trace contextRef="#ctx0" brushRef="#br0" timeOffset="29227.55">27335 2807 3607 0,'0'-4'173'0,"0"0"5"15,0 2 0-15,2-1 10 16,-2 1 20-16,0 9 19 16,0 5 39-16,0 7 56 15,0 6 21 1,-7 7-135-16,4 0-33 15,-1 1-1-15,-2-3 10 16,1-4-8-16,1-6-9 16,2-5-5-16,0-6-7 15,2-5-34-15,0-3-22 16,0-2-14-16,0-8-7 16,-3-5-6-16,3-9-14 15,-1-10-17-15,2-7-12 16,2-2-23-16,5-1-30 15,4 5-29-15,2 5 9 16,5 5 1 0,1 6 3-16,1 3 4 15,1 3 6-15,2 1 18 16,2 3 0-16,-2 2 0 16,-2 2-3-16,1 3-9 15,-3 0-43-15,-5 3-96 16,-2 1-57-16,-3 1-55 15,-5 3-139-15,2-1-284 16,-3 4-538-16,-8 1 75 16,-5 3 68-16</inkml:trace>
  <inkml:trace contextRef="#ctx0" brushRef="#br0" timeOffset="29448.58">27298 2894 3656 0,'0'1'149'16,"6"-1"5"-16,4 0 6 15,6 0 4 1,5 1 3-16,10-2 1 0,0 1-18 16,0 0-57-16,1 0-113 15,-1 0-327-15,-5-32-642 16,-1 25 48-1,-1-1 46-15,0 0 42 16</inkml:trace>
  <inkml:trace contextRef="#ctx0" brushRef="#br0" timeOffset="30052.02">27912 2734 2821 0,'4'-4'165'0,"0"-5"33"15,-1 2 30 1,0-3 21-16,-3 3 6 16,0 2 4-16,-1 1 4 15,-5 1 3-15,-4 3 5 16,-5 0-120-16,-5 4-64 15,-5 3-33-15,0 5-31 16,-1 5-19-16,1 7-6 16,2 7-1-16,5 3 9 15,3 0-3-15,8 3-1 16,5-3 2-16,0-4 5 16,4-4-4-16,5-4 0 15,4-5 0 1,0-7 3-16,8-4 2 15,2-5-5-15,0 1 3 16,1-8 4-16,0-2 9 16,-3-1 6-16,-4-4 3 15,1-3 5-15,-3 4 3 16,1 0-1-16,0 4-5 16,0 2 2-16,-2 4-2 15,0 2-2-15,-3 0-1 16,-1 1 13-16,-1 3 18 15,-1 7 53-15,-1 5 0 16,2 6 24-16,-4 2 15 16,-3 4 3-1,0 0-3-15,0-1-65 16,-5-2-147-16,-3-1-155 16,44-5-511-16,-49-5-566 15,-7-6 81-15,1-4 73 16,-7-5 67-16</inkml:trace>
  <inkml:trace contextRef="#ctx0" brushRef="#br0" timeOffset="31016.23">25981 3763 3824 0,'0'0'229'0,"0"-4"57"16,2 4 9-16,4-6 6 15,7 3 4-15,13-1 5 16,11 0-6-16,15 2-104 16,0 1-108-16,0 0-370 15,-1-13-1050-15,-8 13 85 16,-6-4 78-16,-6 1 68 16</inkml:trace>
  <inkml:trace contextRef="#ctx0" brushRef="#br0" timeOffset="31784.44">26666 3573 3813 0,'4'-8'320'0,"-4"-2"100"15,4 1 11 1,1-2 11-16,-5 7 10 16,0 3 10-16,4 5 12 0,-2 10 12 15,4 7 11 1,-4 7-223-16,4 9-158 15,-6 1-112-15,0-1-4 16,0-3 0-16,0-4 0 16,0-5 0-16,0-6 0 15,0-6 0-15,0-5 0 16,0-5 0-16,0-2 0 16,0-3 0-16,-4-7 0 15,2-7 0 1,2-8 0-16,-2-12 0 15,2-10 0-15,8-6 0 16,1 0 0-16,7 3 0 16,4 8 0-16,7 8-64 15,2 7-93-15,7 6-70 16,0 7-38-16,3 3-14 16,-2 6-14-16,-3 2-12 15,-7 1-20-15,-8 2-27 16,-6 1-18-16,-9 2 54 15,-6 3 86-15,-7 1 63 16,-7 4 35 0,-6 1 17-16,-7 3 15 15,-3 0 19-15,3 4 22 16,4-2 37-16,3 5 35 16,9 1 28-16,5-2 17 15,6 0 13-15,4 2 16 16,8-3 14-16,1-1 14 15,7-1 7-15,2-3 3 16,2 0-5-16,-1-2-11 16,1-3-24-16,-2 0-54 15,-2-2-90-15,0-2-150 16,-2-4-938 0,-3-1 65-16,5-2 59 15,-2-3 55-15</inkml:trace>
  <inkml:trace contextRef="#ctx0" brushRef="#br0" timeOffset="32515.51">27400 3470 3184 0,'0'-11'135'0,"0"-1"16"16,0-1 12-16,-2-4 11 15,-3 6 4-15,-2 4 2 16,-2 3 5-16,-7 4 6 16,1-3 6-16,-4 8-99 15,0 3-38-15,-4 6-15 16,0 5-11-16,2 8-9 16,0 4 0-16,3 3 0 15,7 2 0-15,4 3-1 16,3-3-6-16,1-2-2 15,6-3 0 1,2-5 2-16,3-5-2 16,3-4 4-16,6-8 0 15,3 0-4-15,-3-8 0 16,0 1 2-16,0-5 0 16,-5-3 1-16,-2-5-2 15,-1 0-3-15,-2-3 0 16,5-2 5-16,-1 0-2 15,3 3 8-15,1-1 6 16,-1 2 8-16,1 2 26 16,-4 2 6-16,1 4 14 15,-1 3 18 1,-2-1 9-16,2 4 9 16,-2 2 32-16,0 4 16 15,-2 7 37-15,-1 7 14 16,-5 7-6-16,1 4-6 15,-2 6-13-15,-2-1-17 16,-2 1-10-16,-4 1-96 16,-1-3-245-16,-6-5-219 15,-2-9-1298-15,2 0 135 16,1-9 117-16,1-6 104 16</inkml:trace>
  <inkml:trace contextRef="#ctx0" brushRef="#br0" timeOffset="37564.13">24472 2479 1580 0,'-1'0'127'0,"-1"0"30"16,0 0 18-16,-1 0 18 16,3 0 11-16,0 0 10 15,0 0 17-15,0 0 18 16,0 0 14-16,0 0-80 16,0 0-42-16,0 0-25 15,0 0-15 1,0 0-7-16,0 0-4 15,0 0-2-15,0 0-6 16,3 0-8-16,2 0-4 16,5 2-4-16,9 1 2 15,6 1 0-15,12 0-3 16,5 2-4-16,5-3-4 16,3-3-5-16,3 1-6 15,1-1-9-15,1 0-8 16,1-1-6-16,-2 1-8 15,-1 0-1-15,-3 0-4 16,-4 0-5-16,-1 0-1 16,0 0-2-1,-1 0-1-15,-2 0 1 16,4 0-1-16,-2 0 2 16,1 0 1-16,3 0-6 15,1 0 6-15,1-2-5 16,-1 1 3-16,0 0-1 15,-4-1 0-15,1-1-1 16,-2-1 1-16,-1 1-1 16,-1 1 0-16,-1-1 0 15,2 2-3-15,-3-2 4 16,-2 2-1-16,0-2 2 16,-3 2-2-16,0-2 0 15,-5 1 0 1,3 2 2-16,1-2-2 15,4 0 1-15,2 2 2 16,3-1-3-16,-1 1-2 16,0 0-3-16,-2 0 2 15,-4 0-2-15,1 0 0 16,-5 0-1-16,-1 0 1 16,-1 0 1-16,1 0-2 15,2 0 2-15,3 0 1 16,1-1 0-16,1 0-1 15,2 1 3-15,-2-2 0 16,-1 1-1-16,-6-2 1 16,1 2 0-1,-3 1-1-15,2-3-2 16,1 0-5-16,4 2-3 16,1-2-10-16,4 2-3 15,0-1-5-15,-1 2 2 16,0 0-2-16,-1 0 1 15,-4-1 0-15,-5 1 0 16,3-1 7-16,-5-1 4 16,3-2 11-16,1 0 2 15,1-2 3-15,-1-1 1 16,-1 3 1-16,-4-4 0 16,-5 3 1-16,2 0-1 15,-1 1 0 1,0 1 0-16,1 1-2 15,3 0 2-15,0 2-1 16,4 0 1-16,-1 0 1 16,1 0-2-16,-3-2 0 15,0 2 1-15,-4-1 0 16,1 0 1-16,-6-1 4 16,2 2 0-16,-5-1 3 15,3 1-1-15,-2 0 4 16,-1 0 2-16,1 0 4 15,-2 0 2 1,5 0 2-16,-2 3-1 0,3 1 0 16,1 3-1-1,1 2-2-15,-3 4 2 16,2 0-5-16,-5 2 1 16,0 0 0-16,-1 5-1 15,-3 1 1-15,-2 2 1 16,3 2 0-16,-3-1-1 15,0 2 6-15,-1 1 0 16,-4 0 7-16,2-2-2 16,1 1 3-16,-5 0 7 15,2-3 12 1,0 0 9-16,-1 0 1 16,1-2 2-16,0 0 0 15,-4-2 10-15,0 2 2 16,-2-1 4-16,0-1 0 15,0-1 1 1,0 0-5-16,0-1-5 0,0-1 1 16,0-1-4-16,0 0-1 15,-2 1-16-15,0-1 3 16,-4-1-9-16,2 2 2 16,0-2-8-16,1-2 0 15,-3 0-1 1,0 1-2-16,-1-1 5 15,0-2 3-15,-4 0 0 16,2 1 6-16,0 0 4 16,-1-4 2-16,-1 2 5 15,0-5-8-15,-2 2 8 16,-4-1-3-16,1-3 0 16,-6 0 0-16,-2-1 5 15,-5-1-16-15,-3 0-4 16,-1-1-10-16,-3 1-14 15,-2 0 0-15,5 0-11 16,-2 0 0-16,-1 0-5 16,2 0-5-1,2 0-9-15,-3 0 11 16,2 0-8-16,-1 0-8 16,0 0 4-16,-1 0-15 15,-1 0-5-15,3-2-19 16,-2 2-4-16,1 0-9 15,0-1-7-15,-2 1-11 16,-1-1 2-16,-1 1 11 16,-2 0-3-16,1-2 11 15,-2 2-1-15,1 0 16 16,1-1-25 0,1-1-16-16,1 1 1 15,-3-2-2-15,-2 1-2 16,4-1-7-16,-3 0 2 15,3 0-1-15,0 1 8 16,9-3 3-16,-2 5 28 16,4-3 22-16,0 2 12 15,5 1 8-15,-3 0 6 16,0 0 8-16,2-3 4 16,-4 3 1-16,0 0-3 15,1 0 3 1,-1-1 2-16,2 0-2 15,0 1 1-15,0 0 0 16,0-2-2-16,-1 2 1 16,1 0-3-16,0 0 3 15,-4 0 3-15,4 0-1 16,-2-1-3-16,-2 1 2 16,0 0-3-16,-1-1 1 15,-1-1 2-15,0 1-1 16,-3 0 0-1,0-1 0-15,-1 1-1 0,-1 1-3 16,-2 0 5 0,2 0-1-16,1-2 1 15,2 1-1-15,1 1 2 16,-1-4-2-16,2 1 1 16,1 0-2-16,1 2-1 15,-4-1 0-15,1 0 2 16,0 2-1-16,-1-1-1 15,0 1 2-15,-1 0-2 16,2 0 1-16,-1 0 1 16,2 0-2-16,1 0 2 15,-1 0 0 1,1 0-1-16,-1 0 1 0,-3 0 1 16,1 0-3-1,-1 0 0-15,-2 0 2 16,6 0-3-16,-6 0 4 15,5 0-2-15,0 0-1 16,0 0 2-16,1 0 0 16,0 1-2-16,1-1 3 15,0 2-2-15,0 0 0 16,-3-1 1-16,8 2-4 16,-4 0 0-16,1 1 2 15,-1-3-2-15,1 2-6 16,-3 0 2-1,1 1-1-15,1 0-1 16,3 0 2-16,4-4 1 16,1 4 1-16,5-4-1 15,-3 2 1-15,3-2 2 16,4 1 3-16,-1-1 0 16,2 0 1-16,0 0 2 15,1 0 1-15,0 0-1 16,0 0 3-16,0 0-4 15,-1 0 1-15,-5 0 1 16,1 0 0-16,-2 0 0 16,1 0 1-1,-2 0 0-15,4 0 9 16,2-1 10-16,2-1 6 16,2-2 9-16,4-1 3 15,1-5-1-15,2-2 2 16,0-3-1-16,2-2 1 15,-1-3-5-15,2 0-7 16,-1-2-11-16,2-1-7 16,-1-1-6-16,0-2-7 15,0-2-1-15,0-1-1 16,-1-2 2 0,3 1 2-16,-4 2 4 15,1 3 3-15,-1 3 8 16,2 6 5-16,-3 2 7 15,1 5 7-15,-1-1 7 16,2 2 3-16,-2 1 3 16,0-1 7-16,0-1-3 15,0 1 5-15,1 1 7 16,-1 0 1-16,0 0-1 16,0 1 6-16,0 1 12 15,0 1 4-15,0 3 9 16,0-2 5-16,0 0 22 15,0 1 11 1,0 2 23-16,0-1 11 16,0 0-6-16,2 1-7 15,2-2-20-15,10 0-6 16,10 0-13-16,22 2-15 16,22-1-118-16,20 1-302 15,12 0-1488-15,11 0 153 16,-3-6 133-16,-4-5 114 15</inkml:trace>
  <inkml:trace contextRef="#ctx0" brushRef="#br0" timeOffset="47535.93">7805 4039 2374 0,'0'-1'114'0,"0"-1"14"15,0 0 12-15,0-4 25 16,0-1 25-16,0-1 22 16,0-3 22-16,3 1 14 15,-2 1 6-15,3-2-92 16,7 2-24-16,7-2-14 15,11-2-10 1,9 2-20-16,11-1-19 16,12 2-15-16,6 2-14 15,10 2-3-15,10-1-4 16,8 7 2-16,8-1-2 16,6 1 0-16,1 0 0 15,3 0-4-15,-5 1-6 16,-7 3-10-16,-3 4-6 15,-2 1-3-15,0 5 0 16,0 0-1-16,-2-3 1 16,-5 0 6-16,-2-4 3 15,-5-6 2 1,2 0 2-16,-3-2 8 16,4-4 1-16,7-2-1 15,2-2 0-15,1-3 4 16,1-3-3-16,1 0 0 15,-8-1-3-15,-2 1-3 16,-4 2-2-16,-3 2-6 16,-8 5 1-16,-3 0-4 15,-3 5 1-15,-6 1-8 16,-3 0 1-16,-1 4-3 16,-1 3 0-1,2 2 0-15,3 4-2 16,2-1 3-16,1-1-1 15,6-3 2-15,-1-3-4 16,5-1 4-16,2-2 3 16,1-1 1-16,1-1 4 15,-1-1 9-15,-5-2 5 16,-2-1 5-16,-5 0 26 16,-5 0 13-16,-5 0 30 15,-7 0 11 1,-7 3 3-16,-9-1 0 0,-5 1-3 15,-8 1-9 1,-10 0-2-16,-1-2-9 16,-3 2-99-16,-3 0-123 15,-2 0-172-15,15 0-362 16,-9-1-655-16,8-6 84 16,-1-5 77-16,-1-5 67 15</inkml:trace>
  <inkml:trace contextRef="#ctx0" brushRef="#br0" timeOffset="48691.71">15123 4133 2493 0,'-4'0'111'16,"1"0"14"-16,-3 0 25 15,1 0 25-15,2 0 21 16,0-2 24-16,0 2 14 16,3-4 10-16,0 2 7 15,0-2-91-15,0 0-21 16,0 1-14-16,0 0-26 15,0-1-27-15,3 2-22 16,3-1-29-16,5 3-21 16,7 0-20-16,13 0-20 15,11 0-15 1,9 0-30-16,11 0-58 16,13 0-70-16,13 0-111 15,33-4-147-15,5 4-288 16,17 0 30-16,13-2 29 15,13-1 25-15</inkml:trace>
  <inkml:trace contextRef="#ctx0" brushRef="#br0" timeOffset="49311.43">18030 3963 4434 0,'4'0'130'0,"8"-3"7"16,20 0 36-16,18-2 65 15,23-4 43-15,20 0 49 16,13-5 48-16,7 2 10 15,0-1 10-15,-1-1-132 16,-3 2-7-16,-9 0-2 16,-9 3-38-1,-13-1-74-15,-17 2-43 0,-19 1-104 16,-16 1-247-16,-16 4-94 16,-10 2-159-1,26 0-1129-15,-62 2 126 16,-18-2 111-16,-15 4 98 15</inkml:trace>
  <inkml:trace contextRef="#ctx0" brushRef="#br0" timeOffset="49603.25">18267 4023 4089 0,'-1'2'153'0,"2"1"14"15,18-1 4 1,21 0 6-16,33 0 6 0,24-4 0 15,26-2 7 1,10-1 6-16,2-1 0 16,-10-1-76-16,-11 0-78 15,-20 0 15-15,-19 0 38 16,-27 1 48-16,-16 1 65 16,-17 0 20-16,-9 3 0 15,-6 0-3-15,0 2-22 16,-1 0-215-16,-4 0-112 15,-2 0-209-15,0 0-1231 16,-5 0 116-16,-2 0 103 16,-2-4 91-1</inkml:trace>
  <inkml:trace contextRef="#ctx0" brushRef="#br0" timeOffset="56156.64">10360 5432 2288 0,'-2'0'102'15,"2"0"28"-15,-3 0 15 16,2-1 22-16,-1 1 22 15,1 0 26-15,-1-2 26 16,2 2 20-16,-1-2 14 16,-1 0-63-16,1 1-20 15,1 0-20-15,-1 1-13 16,1 0-18-16,0 0-22 16,0 0-26-1,-2 0-25-15,2 0-19 16,3 0 2-16,12 0-3 15,25 0-3-15,31 0-3 16,40-2-1-16,39-3-1 16,34-2 1-16,18-3 0 15,7-4 2-15,0-1 1 16,-12-1-11-16,-21 0-14 16,-23-1-3-16,-23 2 18 15,-35 1 27-15,-24-1 49 16,-25 3 80-1,-18 4 48-15,-18-1 2 16,-6 5 3-16,-4 2 1 16,0-2 5-16,-4 4-2 15,1 0-228-15,-6 0-169 16,-4 0-239-16,-3 2-1248 16,-9 2 127-16,-12 2 112 15</inkml:trace>
  <inkml:trace contextRef="#ctx0" brushRef="#br0" timeOffset="56656.19">10707 5637 3062 0,'-23'11'122'0,"0"1"33"16,3 1 31-16,0-1 40 16,24-5 44-16,27-7 67 15,31-3 69-15,37-8 50 16,46-4 25-16,35-6-58 16,21-6-51-1,10-2-26-15,-2 4-27 16,-18-2-44-16,-18 0-43 15,-24 4-74-15,-31 3-68 16,-30 3-38-16,-26 4-11 16,-26 3-6-16,-18 4-9 15,-11 3-5-15,-7 0-4 16,0 3 6-16,0 0-5 16,0 0 1-16,0 0-4 15,0-1-7-15,0 1-8 16,0 0 0-1,0 0 0-15,0 0 0 16,0-2 0-16,0 2 0 16,0 0 0-16,0-1-159 15,0 1-205-15,-2 1-336 16,-7 1-912-16,-2-2 123 16,-1 1 109-16,0-4 95 15</inkml:trace>
  <inkml:trace contextRef="#ctx0" brushRef="#br0" timeOffset="60520.62">16146 5439 3611 0,'-5'0'132'0,"1"0"26"15,0 0 27-15,1 0 33 16,3 0 91-16,5 0 60 15,17-2 83-15,17-4 9 16,23-2 13-16,25-4-76 16,21-2-63-16,14-2-22 15,8-1-26-15,1 1-34 16,-4-1-105-16,-10 0-60 16,-12 1-88-16,-14 0 0 15,-18 4 0-15,-20 3 0 16,-20 0 0-1,-13 5 0-15,-14 0 0 16,-4 2 0-16,-2 2 0 16,0-2-14-16,0 2-308 15,13 0-186-15,21 0-1205 16,21 0 139-16,26-4 120 16,30-5 106-16</inkml:trace>
  <inkml:trace contextRef="#ctx0" brushRef="#br0" timeOffset="69432.63">4000 7784 3482 0,'0'2'117'0,"0"-2"19"15,0 0 11-15,0 0 19 16,3-2 27-16,4-4 33 16,9-2 71-16,12-7 98 15,14-7 69 1,16-8-43-16,10-5-67 15,11-5-16-15,4 0-8 16,-2 1-12-16,-5 5-27 16,-8 4-32-16,-16 6-96 15,-12 7-222-15,-12 8-217 16,-11 2-74-16,-11 6-105 16,-3 5-156-16,-12 2-839 15,-12 7 101-15,-12 9 90 16,-8 5 80-1</inkml:trace>
  <inkml:trace contextRef="#ctx0" brushRef="#br0" timeOffset="69683.4">4218 7852 2700 0,'0'5'134'0,"0"1"60"15,6-4 26-15,8 1 25 16,9-6 24-16,13-8 24 15,10-7 19-15,6-3 16 16,4-4 15-16,-2-1-66 16,0 0-80-1,-6 3-86-15,-5 5-57 16,-10-1-79-16,-4 6-138 16,-1 3-240-16,-3 2-730 15,-3-1 63-15,4-4 58 16,3-1 53-16</inkml:trace>
  <inkml:trace contextRef="#ctx0" brushRef="#br0" timeOffset="72447.4">24366 6399 3227 0,'0'-2'151'0,"0"2"31"15,0 0 41-15,0-2 65 16,0 4 95-16,0-4 98 16,1 2 13-16,-1 0 14 15,0 0 12-15,0 0-92 16,0 0-66-16,0 0-32 15,0-2-41-15,0 2-74 16,0 0-108-16,0-1-104 16,0 4-3-16,-9 9 0 15,-6 9 0 1,-10 8 0-16,-8 14 0 16,-9 8 0-16,3 0 0 15,4-3 0-15,6-5 0 16,8-5 0-16,7-10 0 15,7-8 0-15,3-6 0 16,4-5 0-16,0-4 0 16,0-2 0-16,0-3 0 15,3-4 0-15,4-6 0 16,6-8 0-16,12-7 0 16,8-13 0-16,6-5 0 15,4-7 0 1,-1-3 0-16,-3-1 0 15,-3 6 0-15,-5 2 0 16,-4 8 0-16,-5 5 0 16,-4 4 0-16,-3 7 0 15,-6 1 0-15,0 6 0 16,-3 2 0-16,-3 3 0 16,1 3 0-16,-3 3 0 15,0 0 0-15,0 1 0 16,-1 3 0-16,2 0 0 15,-2 0 0-15,0-1 0 16,0 1 0-16,0 0 0 16,1 0 0-1,4 0 0-15,0 1 0 16,4 5 0-16,-2 2 0 16,5 6 0-16,-1 5 0 15,3 1 0-15,-2 3 0 16,0 0 0-16,-2 3 0 15,2 0 0-15,-4 0 0 16,3 1 0-16,0 0 0 16,-1-1 0-16,-1-1 0 15,2 2 0 1,-2-3 0-16,-2 0 0 16,3 1 0-16,-2-5 0 15,-1-1 0-15,-1-2 0 16,-2-2 0-16,2 0 0 15,-2-6 0-15,-1 0 0 16,0-3 0-16,-2-2 0 16,1-1 0-16,-2-2 0 15,0-1 0 1,0 0 0-16,0 0 0 0,0 0 0 16,2 0 0-1,-2 0 0-15,0 0 0 0,0 0-396 16,0-36-1438-16,0 27 157 15,-5-8 136 1</inkml:trace>
  <inkml:trace contextRef="#ctx0" brushRef="#br0" timeOffset="72934.94">24323 6592 3771 0,'0'-3'226'16,"0"3"104"-16,2 0 64 15,4-2 40-15,7 2 12 16,11-4 9-16,14-1 12 15,14-2 11-15,8 1 11 16,0-3-164-16,0 3-96 16,-6-2-122-16,-12 3-67 15,-11 0-40-15,-12 1 0 16,-10 1 0-16,-5 1 0 16,-2 0-290-1,-2 2-203-15,-5 0-1237 16,-3 2 141-16,-8 0 123 15</inkml:trace>
  <inkml:trace contextRef="#ctx0" brushRef="#br0" timeOffset="73399.82">24019 7203 4493 0,'-5'3'241'15,"2"2"105"-15,1-1 15 16,2 0 7-16,13-2 7 16,14-2 8-16,12 0 7 15,16-3 8-15,12-3 9 16,3 0-119-16,1-3-159 16,-6-2-117-1,-6 0-12-15,-10 3 0 16,-7-4 0-16,-11 2 0 15,-13 3 0-15,-5 3 0 16,-6-2 0-16,-5 3 0 16,-1 3-117-16,-1 0-197 15,0 0-165-15,-34 0-1216 16,23 0 136-16,-9 0 118 16,-4 0 103-16</inkml:trace>
  <inkml:trace contextRef="#ctx0" brushRef="#br0" timeOffset="73702.54">24017 7336 4373 0,'-4'6'203'0,"-2"-2"118"15,2 1 49-15,12 1 7 16,23-5 6-16,17-2 10 15,15-5 7-15,18 0 9 16,6-4 8 0,-2-1-111-16,-4-3-120 15,-9 3-133-15,-10-2-53 0,-16 1 0 16,-13 3 0 0,-10 2 0-16,-8 3-50 15,-1-1-302-15,1-2-411 16,-1-3-865-16,-1-10 126 15,4-6 111-15,2-8 96 16</inkml:trace>
  <inkml:trace contextRef="#ctx0" brushRef="#br0" timeOffset="84963.71">26182 6308 1934 0,'-4'0'146'16,"4"-2"27"-16,-2 2 31 16,0-1 35-16,2-1 28 15,2-1 22-15,-4 2 21 16,2-1 13-16,0-2 14 16,0 4-104-16,0-1-39 15,0 1-21 1,0-3-26-16,0 3-28 0,0 0-14 15,0 0-8 1,0 0-4-16,0 0 10 16,0 0 13-16,0 0 7 15,0 0 19-15,0 0 25 16,0 0 24-16,2 0 27 16,-2 3 16-16,6 2 12 15,-1 2-11-15,7 4-21 16,3 2-17-16,6 6-14 15,8 4-29-15,0 6-34 16,4 0-31-16,-1 2-36 16,1-1-30-16,-5-2-23 15,-1-5 0 1,-8-4 0-16,-2-4 0 16,-2-6 0-16,-8-3 0 15,0 1 0-15,-3-4 0 16,-2-3 0-16,-2 1 0 15,0-1 0-15,2 0 0 16,-2 0 0-16,0-1 0 16,0 1 0-16,2 0 0 15,-2 0 0-15,0 0 0 16,0 0 0 0,0 0 0-16,0 0 0 0,0 0 0 15,0 0 0 1,0 0 0-16,0 1 0 15,0 4 0-15,-8 7 0 16,-8 3 0-16,-6 7 0 16,-10 2 0-16,-11 3 0 15,5-4 0-15,2-1 0 16,7-5 0-16,7-3 0 16,8-6 0-16,7-2 0 15,3-5 0-15,1 0 0 16,-3-1-297-16,6 0-344 15,-7 0-1048 1,-1-4 136-16,-2-1 117 16</inkml:trace>
  <inkml:trace contextRef="#ctx0" brushRef="#br0" timeOffset="86247.51">25684 6609 2815 0,'-5'0'99'16,"1"0"23"-16,-3 0 39 15,1 0 33-15,3 0 17 16,1 0 20-16,0 0 21 16,1 0 25-16,-1 0 24 15,2 0-43-15,0 0 28 16,0 0 22-16,0 0 2 15,5-1 15 1,13 1 2-16,14-2-14 16,19 1-17-16,19 0-19 15,17-1-20-15,5-1-46 16,3 1-49-16,-6-2-50 16,-8 4-45-16,-11 0-48 15,-12-1-19-15,-12-2 0 16,-10 0 0-16,-7 2 0 15,-7-3 0-15,-8 1 0 16,-2 2 0-16,-6-1 0 16,-2 1 0-16,-4 1 0 15,2 0 0 1,-4 0 0-16,2 0 0 16,2-1 0-16,-2 1 0 15,0 0 0-15,0 0 0 16,0 0 0-16,0 0 0 15,0 0 0-15,0 0 0 16,0 0-88-16,0 0-296 16,-2 0-1429-16,-5 0 154 15,-2 0 133-15,-2 0 116 16</inkml:trace>
  <inkml:trace contextRef="#ctx0" brushRef="#br0" timeOffset="89891.3">28000 6372 2754 0,'4'-2'145'15,"0"1"37"-15,4-1 35 16,-4-1 36-16,2-2 27 16,-3 0 29-16,3 2 66 15,-5-1 65-15,1 0 58 16,-1 2-71-16,0 1-23 15,2-1-36 1,-3-1-34-16,0 2-32 16,0 1-25-16,0-2-27 15,0 2-69-15,0 0-67 16,0 5-55-16,-4 5-37 16,-6 7-22-16,-5 10 0 15,-9 6 0-15,-8 6 0 16,-3 0 0-16,-6 1 0 15,-1-2 0-15,4-5 0 16,-1-5 0-16,2-4 0 16,5-5 0-16,1-4 0 15,3-4 0 1,2-1 0-16,6-5 0 16,2-1 0-16,2-2 0 15,8-2 0-15,0-6 0 16,2-1 0-16,5-9 0 15,-1-4 0-15,2-5 0 16,0 0 0-16,3-5 0 16,-1 2 0-16,4 2 0 15,2-1 0-15,2 3 0 16,-1 2 0-16,0 2 0 16,5 1 0-16,-5 2 0 15,5 3 0-15,-4 1 0 16,2 4 0-1,-1 1 0-15,0 1 0 16,0 2 0-16,-1 1 0 16,-1 2 0-16,-1 2 0 15,2 2 0-15,1 2 0 16,-1 2 0-16,6 7 0 16,-3 4 0-16,0 2 0 15,-2 1 0-15,0 6 0 16,-4-2 0-16,0 3 0 15,-1-2 0-15,2 2 0 16,4-2 0-16,-3-2 0 16,4-1 0-1,1-2 0-15,1 1 0 16,2-4 0-16,0 1 0 16,5 0 0-16,1-2 0 15,0 2 0-15,-1-2 0 16,1-1 0-16,0-2 0 15,-4 0 0-15,2-4 0 16,-3-2 0-16,-1 0 0 16,0-2 0-16,-2-1 0 15,5-1-372-15,-2-3-1469 16,0-3 159-16,-1-3 137 16</inkml:trace>
  <inkml:trace contextRef="#ctx0" brushRef="#br0" timeOffset="90749.8">27582 7043 2663 0,'-5'0'142'0,"0"0"42"16,1 0 38 0,0 0 29-16,1 0 22 15,3 0 27-15,-2 0 39 16,2 0 71-16,0 0 72 16,2 0-39-16,-1 0-31 15,11 0-38-15,11-1-37 16,15-3-25-16,12 2-21 15,15-2-22 1,3-1-37-16,4-3-74 0,-4 3-71 16,-6-2-77-16,-7 1-10 15,-10-3 0-15,-9 5 0 16,-12-1 0-16,-7 1 0 16,-9 3 0-1,-4-1 0-15,-4 1 0 16,0 0 0-16,0 1 0 15,-1 0-221-15,-7 0-123 16,-4 1-157-16,3 2-306 16,-17 1-636-16,-6 1 100 15,-6 4 90-15,-5-3 79 16</inkml:trace>
  <inkml:trace contextRef="#ctx0" brushRef="#br0" timeOffset="91099.48">27547 7154 3395 0,'-8'5'172'0,"1"1"30"16,1 0 57-16,6 1 100 15,23-3 50 1,17-2 24-16,18 0 21 16,21-2 20-16,14 0 24 15,2 0-132-15,-3-2-41 16,-6 2-31-16,-15 0-61 15,-13-2-116-15,-16 1-49 16,-15 0-18-16,-12-2-12 16,-8 1-11-16,-6 2-9 15,-1-1-18-15,0-2 0 16,0 3 0-16,0-2 0 16,0 0 0-16,0 2 0 15,0 0 0-15,0 0-146 16,0 0-168-1,-1 0-169-15,-6-2-1204 16,-6 1 135-16,-6-2 117 16,-7-1 102-16</inkml:trace>
  <inkml:trace contextRef="#ctx0" brushRef="#br0" timeOffset="98024.36">23963 5614 2393 0,'0'1'117'0,"1"1"22"16,0-2 27-16,2 1 31 16,2-1 24-16,0-1 15 15,0 1 12-15,0 0 10 16,1 0 6-16,-1 0-81 15,1 1-35 1,-1 2-20-16,-2 7-21 16,1 3-25-16,1 7-17 15,-4 4-3-15,2 0 3 16,2 2 0-16,0-1 5 16,2-2 8-16,1-3 1 15,0-1 1-15,0-2 3 16,2-2 6-16,-2-2 9 15,3-1 16-15,1-3 34 16,0-4 24-16,7 1 19 16,0-6 14-16,5 0 8 15,6 0 22-15,4 0-5 16,5-7-12 0,1-2-14-16,2-6-26 15,2-3-52-15,-2-3-31 16,1-1-28-16,-2 0-26 15,1-3-13-15,0 0-23 16,1 0-5-16,-1 0 0 16,4-2 0-16,-4 4 0 15,-1 2 0-15,-2 0 0 16,-6 3 0-16,-6 5 0 16,-6 0 0-16,-2 4 0 15,-8 0 0-15,-1 3 0 16,-4 2 0-16,0-1 0 15,-5 3 0 1,1 0 0-16,-2 1 0 16,0 1-148-16,0 0-215 15,0 0-246-15,-5 3-1031 16,-5-3 127-16,-9 1 113 16,-8 2 97-16</inkml:trace>
  <inkml:trace contextRef="#ctx0" brushRef="#br0" timeOffset="101508.81">25864 5832 2373 0,'0'0'84'0,"0"-1"22"16,0-1 20-16,0 0 26 15,0-1 21-15,0 0 22 16,0 0 25-16,0 3 19 16,0-3 16-1,0 3-53-15,0-1-23 16,0 1-22-16,0-1-15 16,0 2-22-16,2 3-19 15,2 2-17-15,-2 4-21 16,3 3-16-16,-1 3-8 15,1-2 3-15,2-2 1 16,-2 0 6-16,1-3-1 16,1-2 0-16,0-3-3 15,0 0-1-15,3 2 1 16,-1-3-5-16,-1 1-4 16,3 0-9-1,0 0-1-15,5-2-4 16,1 0-4-16,1-2 1 15,5 0-3-15,2-4 6 16,-1 0 11-16,-1-4 9 16,4-3 0-16,0-3 13 15,-2-4 4-15,-6-2 25 16,8 1 15-16,-8 1 13 16,3-1 12-16,-2-1-8 15,3 1-3-15,-1 0 5 16,2 0 4-16,1 2-10 15,4 1 6-15,1 0-8 16,3 2 7 0,-1 0 6-16,-1 1-1 15,-2 1 5-15,-2 1-11 16,-4 0-13-16,0 2-6 16,-3 2-5-16,0 0-14 15,-5-2-17-15,2 4-25 16,0-1-23-16,-1 2-13 15,-5 0 0-15,3-2 0 16,-7 4 0-16,-1-1 0 16,-4 3 0-16,0-1 0 15,-2 1 0-15,0 0 0 16,0 0 0-16,0-1 0 16,0 1 0-1,0 0 0-15,0 0 0 16,0 0 0-16,0 0 0 15,0 0 0-15,0 0 0 16,0 0 0-16,0 0 0 16,0 0 0-16,0 0 0 15,0 0 0-15,0 0 0 16,0 0 0-16,0 0 0 16,0 0 0-16,0 0 0 15,0 0 0-15,0-2 0 16,0 2 0-16,0 0 0 15,0 0-45 1,0 0-206-16,-2 2-107 16,-2 1-257-16,-7 5-985 15,-7-2 122-15,-5-2 106 16,-1 2 95-16</inkml:trace>
  <inkml:trace contextRef="#ctx0" brushRef="#br0" timeOffset="104459.11">28175 5683 2066 0,'2'0'122'0,"1"2"22"15,0-2 17-15,0 0 24 16,-1-2 24-16,-2 2 21 16,3 0 19-16,-2 0 21 15,-1 0 14-15,2 0-93 16,-2 0-34 0,0 0-20-16,0 0-9 15,2 0-19-15,-2 2-18 16,1 1-11-16,-1 1-13 15,1 4-7-15,1 3-2 16,0 1 9-16,1 3 8 16,0 3 0-16,-2 1-1 15,1 1-3-15,-2 0 1 16,4-1-5-16,-1-2 39 16,3-3 44-16,2-5 51 15,4-1 21-15,6-4 24 16,6-4 15-16,9 0-6 15,5-4 0 1,8-4 0-16,3-3-4 16,3-5-46-16,3-6-61 15,1-4-63-15,0-1-34 16,2-3-34-16,-3 0-13 16,-4 1 0-16,0 2 0 15,-6 3 0-15,-4 3 0 16,-9 5 0-16,-5 3 0 15,-8 1 0-15,-4 5 0 16,-4-1 0-16,-5 4 0 16,-4 0 0-16,0 3 0 15,-2-1 0-15,0 2 0 16,0 0 0 0,1 0 0-16,-1 0 0 15,0 0 0-15,0 0-301 16,-4 2-196-16,-10-1-1228 15,-11 9 140-15,-11 4 122 16,-15 7 107-16</inkml:trace>
  <inkml:trace contextRef="#ctx0" brushRef="#br0" timeOffset="108995.48">24477 7607 990 0,'0'-1'15'0,"0"1"7"16,0-1 0-16,0 1 0 15,0 0-12-15,0-2-12 16,0 2-26-16,-3-8-187 16,-2 4 3-1,-3 3 2-15,0-1 3 16</inkml:trace>
  <inkml:trace contextRef="#ctx0" brushRef="#br0" timeOffset="110618.5">24153 8468 4372 0,'6'-12'281'15,"4"-4"87"-15,0-3 7 16,0-2 7-16,-3 7 9 15,-2 1 6-15,-2 4 9 16,0 0 8-16,-2 3 11 16,-1 1-144-16,2 3-182 15,-2-2-99 1,0 4 0-16,0-2 0 0,1 1 0 16,-1-1 0-1,0 2 0-15,0 0 0 0,0-1 0 16,1 1 0-16,-1 0 0 15,0 0 0 1,0 0 0-16,2 0 0 16,-2 0 0-16,0 0 0 15,0 0 0-15,0 0 0 16,0 0 0-16,0 0 0 16,0 0 0-16,0 0 0 15,0 0 0-15,0 0 0 16,0 0 0-16,0 0 0 15,0 0 0-15,0 0 0 16,0 0 0-16,0 0 0 16,0 0 0-1,0 0 0-15,0 0 0 16,0 0 0-16,0 0 0 16,0 0 0-16,0 0 0 15,0 1 0-15,-2 4 0 16,-3 8 0-16,-7 9 0 15,-7 14 0-15,-11 11 0 16,-6 12 0-16,-5 9 0 16,-3 0 0-16,2-2 0 15,7-8 0 1,8-10 0-16,9-13 0 16,11-10 0-16,4-11 0 0,5-8 0 15,3-4 0 1,10-10 0-16,2-4 0 15,9-12 0-15,6-9 0 16,4-12 0-16,-1-6 0 16,1-7 0-16,1-2 0 15,-2 0 0-15,-5 3 0 16,-5 5 0-16,-5 6 0 16,-1 5 0-16,-5 6 0 15,1 5 0 1,-4 8 0-16,1 2 0 15,-4 7 0-15,-2 1 0 16,1 8 0-16,-3 0 0 16,-1 2 0-16,2 2 0 15,-1 0 0-15,2 0 0 16,3 6 0-16,1 4 0 16,1 9 0-16,3 12 0 15,1 9 0-15,1 12 0 16,4 6 0-1,-4 2 0-15,3-1 0 0,0-4 0 16,-6-3 0 0,4-10 0-16,-5-5 0 15,-5-7 0-15,2-6 0 16,-4-5 0-16,-3-5 0 16,-1-3 0-16,-1-7 0 15,0-1 0-15,0-2 0 16,2-1 0-16,-1 0 0 15,-1 0-159-15,0-1-243 16,-3-2-292-16,-11-7-911 16,-2 0 124-16,-13-3 106 15,-1-4 95-15</inkml:trace>
  <inkml:trace contextRef="#ctx0" brushRef="#br0" timeOffset="110890.24">24013 8671 4821 0,'-2'-10'321'0,"2"0"17"15,8-4 7-15,16-3 5 16,18 2 8-16,17 0 6 15,18 3 7 1,4 1 6-16,-3 4-40 16,-9 5-462-16,-13-1-299 15,-9 2-1312-15,-14-3 141 16,-8-1 124-16,-4-5 108 16</inkml:trace>
  <inkml:trace contextRef="#ctx0" brushRef="#br0" timeOffset="111667.52">25782 8175 3959 0,'-1'-8'112'0,"-2"-5"12"16,-3 0 14-16,-3-4 19 16,-7 3 12-16,-4 1 14 15,-2 2 25-15,-4 1 42 16,-2 1 37-16,-6 3-56 16,-2 2-35-16,-10 4-7 15,-2 0-4-15,-4 3-14 16,2 4-12-16,-5 6 3 15,7 6-7-15,-1 7-20 16,6 10-13 0,1 8 0-16,10 6-5 15,3 9-2-15,4 5-8 16,4 5-5-16,10 0 1 16,2-3-13-16,9-6-21 15,6-9-22-15,8-5-23 16,9-10-21-16,6-7-3 15,12-5 0-15,1-6 0 16,4-6 0-16,0-7 0 16,3-1 0-16,-1-4-148 15,-1-2-165-15,-4 0-131 16,-9-1-229 0,-7-3-846-16,-12-6 110 15,-8-5 97-15,-5 0 88 16</inkml:trace>
  <inkml:trace contextRef="#ctx0" brushRef="#br0" timeOffset="111951.26">25021 8622 3849 0,'0'-8'180'16,"3"-3"17"-16,6-1 35 16,10-5 38-16,11 3 24 15,13-1 17 1,13 2 5-16,3 3 1 16,5 1-78-16,-3 4-255 15,-6 3-168-15,5 0-380 16,-15 1-657-16,-7-1 73 15,-2-2 66-15,1-3 61 16</inkml:trace>
  <inkml:trace contextRef="#ctx0" brushRef="#br0" timeOffset="112326.9">26155 8364 5491 0,'1'-5'282'0,"3"1"5"16,1 3 3-16,-3 2 5 15,-2 15 5-15,-4 12 4 16,-8 17 5-16,-6 12 5 16,-4 9 5-16,-7 0-319 15,6-3 0-15,2-10 0 16,6-8 0-16,-1-8 0 16,9-10 0-16,-1-11-182 15,3-3-282 1,5-9-1302-16,0-4 147 15,0-10 127-15,0-8 110 16</inkml:trace>
  <inkml:trace contextRef="#ctx0" brushRef="#br0" timeOffset="112626.62">26153 8384 4929 0,'14'-9'191'15,"4"-1"61"-15,7 3 54 16,6 2 17 0,3 7 5-16,1 14 6 15,-1 10 5-15,-1 12 7 16,0 5 6-16,-5 4-84 16,-1-1-130-16,0-4-67 15,2-5-57-15,-1-10-14 16,5-5 0-16,3-6-17 15,3-7-209-15,-5-5-82 16,-3-1-104-16,-7-8-151 16,-26-10-970-16,9-6 112 15,-9-8 100-15,-1-14 88 16</inkml:trace>
  <inkml:trace contextRef="#ctx0" brushRef="#br0" timeOffset="112848.42">26777 8205 3681 0,'4'-20'269'16,"2"-2"144"-16,-2 0 26 16,-1-1 11-16,-1 10 10 15,0 17 11-15,0 9 12 16,-2 16 12-16,0 12 12 16,2 13-195-16,-4 13-123 15,-4 2-167 1,-3 1-22-16,-8 0 0 15,-5-3-118-15,-2-2-288 16,-3-6-1394-16,2-4 153 16,-2-4 131-16</inkml:trace>
  <inkml:trace contextRef="#ctx0" brushRef="#br0" timeOffset="113316.22">25883 9372 6408 0,'14'-1'190'0,"11"-9"2"16,16-2 3-16,19-4 0 16,14-2 3-16,14 2 2 15,6 2 2-15,-6 2 2 16,-9 3-52-16,-10 0-419 16,-15 3-102-16,-14-1-180 15,-15-6-1059-15,-18 10 124 16,-10-1 107-1,-21 0 95-15</inkml:trace>
  <inkml:trace contextRef="#ctx0" brushRef="#br0" timeOffset="113535.02">25828 9474 5623 0,'0'0'270'16,"13"4"2"-16,16-1 4 15,28-2 6-15,21 0 2 16,26-1 4 0,7-1-30-16,2-3-252 0,-12 0-161 15,-7-5-613 1,-21-6-757-16,-15-8 111 16,-18-7 98-16,-17-7 87 15</inkml:trace>
  <inkml:trace contextRef="#ctx0" brushRef="#br0" timeOffset="125874.83">29819 7796 3683 0,'2'0'190'0,"-1"0"84"16,2-1 123-16,4-1 44 15,-4 1 10-15,2-3 11 16,-1 2 11-16,-3-3 12 16,-1 4 12-16,0-1-167 15,0 1-49-15,2 2-97 16,-7 7-141-16,-2 5-43 16,-10 7 0-16,-7 7 0 15,-11 7 0-15,-7 4 0 16,-7-2 0-1,-3-5 0-15,-3-2 0 16,-1-6 0-16,-1-5 0 16,6-6 0-16,3-6 0 15,7-5 0-15,9-2 0 16,9-5 0-16,9-9 0 16,10-5 0-16,2-10 0 15,9-5 0-15,8-1 0 16,5 4 0-16,5 4 0 15,10 6 0-15,0 9 0 16,1 4 0-16,-1 4 0 16,-2 4 0-1,-2 3 0-15,-4 7 0 16,-4 6 0-16,-3 9 0 16,-1 5 0-16,-4 6 0 15,-1 1 0-15,-2 2 0 16,-1-1 0-16,-2-2 0 15,-2-3 0-15,-1-4 0 16,2-2-271-16,1-6-183 16,3-4-1290-16,3-4 143 15,4-8 124-15,6-3 108 16</inkml:trace>
  <inkml:trace contextRef="#ctx0" brushRef="#br0" timeOffset="126534.72">30809 7588 4443 0,'3'-10'92'0,"-1"-5"11"16,0-1 12-16,-2-6 17 16,-9 7 10-16,-7 2 32 15,-10 2 38 1,-11 3 42-16,-14 6 60 15,-5 2-20-15,-6 5-12 16,-3 7-7-16,0 9-9 16,3 9-15-16,3 9-7 15,8 9-33-15,9 5-39 16,12 5-43-16,10 3-62 16,11 0-48-16,7-1-19 15,10-4 0-15,9-4 0 16,7-7 0-16,5-5 0 15,9-9 0-15,1-6 0 16,2-8 0-16,-3-6 0 16,1-6-163-16,0-4-147 15,-2-2-135 1,6-1-352-16,-13-7-687 16,-7-5 106-16,-8-4 93 15,-7-6 84-15</inkml:trace>
  <inkml:trace contextRef="#ctx0" brushRef="#br0" timeOffset="126739.06">30250 7985 5193 0,'-2'-11'287'16,"2"0"12"-1,8-6 2-15,15 0-2 16,14 6-31-16,12-1-99 15,9 3-137-15,1 5-134 16,-4 1-226-16,-9 2-1142 16,-10 2 105-16,-8-1 92 15,-10 0 82-15</inkml:trace>
  <inkml:trace contextRef="#ctx0" brushRef="#br0" timeOffset="127307.06">29932 9231 8191 0,'1'-5'0'0,"-1"-1"0"16,5 3 0-16,-1 4 0 15,1 13 0-15,-1 11 0 16,0 11 0-16,-3 7 0 16,1 4 0-16,-7-1 0 15,-1-1 0-15,-3-6 0 16,-1-6-24-16,-3-6-296 16,5-9-220-16,3-64-1162 15,3 42 136 1,2-8 119-16,0-5 105 15</inkml:trace>
  <inkml:trace contextRef="#ctx0" brushRef="#br0" timeOffset="127552.83">30016 9236 5269 0,'8'-10'298'15,"7"1"6"-15,8 2 5 16,4 0 4-16,7 10 5 15,0 11 6-15,3 8 5 16,0 9 5-16,-5 5 6 16,-5 2-287-16,-8-2-53 15,-2-5 0 1,-7-4-244-16,-2-4-103 16,-4-6-106-16,1-7-227 15,-3-43-803-15,-2 29 107 16,1-7 93-16</inkml:trace>
  <inkml:trace contextRef="#ctx0" brushRef="#br0" timeOffset="127810.58">30429 9100 5193 0,'1'-10'311'15,"-1"-1"6"-15,2 0 4 16,-2 2 6-16,0 5 6 15,0 9 4 1,0 12 7-16,0 6 7 16,0 12 6-16,0 8-357 15,-2 5 0-15,-1-1 0 16,0-3 0-16,-4-6-204 16,-1-7-150-16,2-7-193 15,1-14-1097-15,3-1 129 16,2-7 112-16,2-2 99 15</inkml:trace>
  <inkml:trace contextRef="#ctx0" brushRef="#br0" timeOffset="128227.2">30632 9242 4058 0,'8'-11'394'15,"2"-4"9"-15,1 0 8 16,-2 0 9-16,-6 6 9 16,-2 6 10-16,-1 1 9 15,-1 8 13-15,1 7 9 16,1 12-212-16,-1 9-258 16,0 8 0-16,0 5 0 15,5-3 0-15,3 0 0 16,7-7 0-16,6-6 0 15,9-8 0-15,10-8 0 16,5-7 0-16,6-8 0 16,1-10 0-1,-2-7 0-15,-6-7 0 16,-8-8 0-16,-8-11 0 16,-11-9 0-16,-7-1 0 15,-7 1 0-15,-4 7-52 16,-4 10-240-16,-3 15-152 15,24 3-449-15,-24 8-600 16,3 4 107-16,5 1 95 16,4 3 84-16</inkml:trace>
  <inkml:trace contextRef="#ctx0" brushRef="#br0" timeOffset="128465.97">31373 9124 7426 0,'3'0'84'0,"-2"4"-1"15,1 7 2-15,-1 4-1 16,-1 9 1-16,0 8 0 16,0 4 1-16,0 0-1 15,-3 1 3-15,1-2-242 16,-4-7-260-16,2-3-1373 15,-4-8 151 1,-2-8 128-16,0-7 114 0</inkml:trace>
  <inkml:trace contextRef="#ctx0" brushRef="#br0" timeOffset="128674.78">31191 9139 5726 0,'19'-16'258'16,"12"-4"2"-16,12-4 4 16,13-3 4-16,1 6 3 15,-4 3 4 1,-4 4-80-16,-7 5-265 16,47 0-558-16,-66 0-946 0,-10-2 119 15,-10 3 103 1,-7-7 92-16</inkml:trace>
  <inkml:trace contextRef="#ctx0" brushRef="#br0" timeOffset="129166.32">31720 8605 4735 0,'23'-12'206'16,"3"0"76"-16,4-1 42 15,3 3 17-15,-14 10 8 0,-6 13 5 16,-4 11 7 0,-6 12 6-16,-2 9 8 15,-1 10-92-15,3 0-140 16,4-2-86-16,9-3-43 16,3-10-14-16,3-5 0 15,5-9 0-15,-1-9 0 16,0-7 0-16,-6-8 0 15,-2-2 0-15,-10-6-9 16,-3-4-15-16,-3 0-26 16,-2 1-13-1,-8 2-3-15,-2 3-6 16,-6 9-28-16,-6 12-151 16,-2 11-29-16,-2 16-3 15,1 17 9-15,5 16 46 16,1 9 83-16,0 8 153 15,2 2 53-15,0-1 5 16,-5-6 28-16,-3-9 145 16,-6-15 34-16,-6-14 12 15,-7-17-138-15,-4-16-216 16,-10-12-283-16,-5-57-1295 16,-11 29 129-1,-7-12 113-15,-10-9 98 16</inkml:trace>
  <inkml:trace contextRef="#ctx0" brushRef="#br0" timeOffset="130038.51">29733 8855 4178 0,'4'-9'238'0,"0"-2"57"0,-1-4 73 15,0-1 31-15,-1 3 8 16,-2 4 10-16,-3 2 7 15,-6 5 11-15,-10 2 9 16,-10 9-165-16,-11 9-108 16,-11 10-63-16,-8 7-80 15,-3 8-28-15,-3 0 0 16,0-2 0-16,4-5 0 16,5-6 0-1,10-5 0-15,6-9 0 16,8-9 0-16,7-3 0 0,11-8 0 15,6-6 0 1,5-6 0-16,3-4 0 16,5-3 0-16,4 2 0 15,1 6 0-15,6 7 0 16,0 7 0-16,-2 11 0 16,-4 16 0-16,-5 15 0 15,-7 20 0-15,-5 18 0 16,-6 14 0-16,0 4 0 15,0-1 0-15,5-8 0 16,7-9 0 0,11-12 0-16,19-11 0 15,16-13 0-15,24-10-284 16,23-9-207-16,11-54-1241 16,11 26 142-16,9-10 123 15,1-12 106-15</inkml:trace>
  <inkml:trace contextRef="#ctx0" brushRef="#br0" timeOffset="130662.44">32657 8228 5188 0,'0'0'256'0,"-7"1"33"16,-15 6 4-16,-6 8 5 15,-12 8 5-15,-10 9 4 16,-4 4 6-16,-1 6 4 16,-2-3 7-16,-5 1-162 15,0 1-469 1,-1-6-316-16,4-6-1030 16,4-7 130-16,12-13 113 15,10-11 100-15</inkml:trace>
  <inkml:trace contextRef="#ctx0" brushRef="#br0" timeOffset="130874.77">32010 8295 4889 0,'14'-4'265'16,"4"1"58"-16,6 2 7 16,7 5 5-16,-2 8 4 15,0 11 8-15,-1 6 6 16,0 7 6-1,-1-2 7-15,-4 2-146 0,-4-4-414 16,-3-6-172 0,-7-6-184-16,-5-12-1075 15,-1-4 124-15,-6-5 111 16</inkml:trace>
  <inkml:trace contextRef="#ctx0" brushRef="#br0" timeOffset="131094.57">32235 8191 5428 0,'0'0'287'0,"5"6"5"15,-2 7 4-15,1 15 5 0,2 8 4 16,0 16 5 0,1 4 5-16,-3 3 6 15,-3-1 3-15,-2-3-538 16,-8-4-192-16,-5-7-361 15,-13-7-799-15,-8-14 117 16,-6-8 103-16,-2-7 91 16</inkml:trace>
  <inkml:trace contextRef="#ctx0" brushRef="#br0" timeOffset="131231.44">31962 8560 4808 0,'16'-22'185'15,"16"-4"2"-15,19 0 1 16,15 1-33-16,12 16-71 15,5 6-79-15,-1 8-191 16,-11-45-1031-16,-18 47 72 16,-18 3 67-16,-26 3 59 15</inkml:trace>
  <inkml:trace contextRef="#ctx0" brushRef="#br0" timeOffset="132090.43">30082 9999 4047 0,'7'-5'369'15,"-1"0"34"-15,-1-2 8 16,2 3 8-16,-11 3 11 16,-8 5 9-16,-14 6 10 15,-9 9 11-15,-15 10 10 16,-12 4-209-16,0 7-228 16,6-5-33-16,6 1 0 15,8-8 0 1,12-4-40-16,7-8-271 15,11-4-205-15,4-11-1191 16,8-1 137-16,-2-4 120 16</inkml:trace>
  <inkml:trace contextRef="#ctx0" brushRef="#br0" timeOffset="132431.67">29613 10010 3517 0,'0'0'156'16,"1"0"49"-16,-1 5 60 15,-4 7 77 1,-3 8 75-16,-2 10 42 15,-5 6 13-15,-2 2 11 16,4 1 13-16,2-6-86 16,6-1-84-16,5-8-52 15,8-4-67-15,13-7-111 16,9-6-297-16,12-4-163 16,13-2-170-16,3-9-1094 15,3 3 126-15,0-1 111 16,6-1 96-16</inkml:trace>
  <inkml:trace contextRef="#ctx0" brushRef="#br0" timeOffset="133295.75">31366 9906 5097 0,'0'-2'308'0,"0"1"8"15,0-1 5-15,0 1 5 16,0 5 6-16,0 10 6 16,-3 9 5-16,-1 10 7 15,-2 11 6-15,-1 6-257 16,-1 4-94-16,3-4-5 15,1-1 0-15,1-6 0 16,0-7 0-16,1-7 0 16,2-9 0-16,-1-7 0 15,1-6 0-15,-5-1-196 16,0-4-274 0,-4-11-1290-16,0 2 145 15,-2-3 126-15,-2-2 111 16</inkml:trace>
  <inkml:trace contextRef="#ctx0" brushRef="#br0" timeOffset="133602.46">30911 10252 4156 0,'0'-4'218'0,"7"-2"115"16,6 3 59 0,9-1 9-16,7 6 8 15,6 9 9-15,2 6 9 16,2 7 10-16,-3 6 9 16,-3 1-154-16,-2 0-94 15,-5-2-134-15,-3-6-176 16,-1-3-211-16,-1-5-157 15,118-8-391-15,-115-5-595 16,-2-4 103-16,-3-8 92 16,1-1 82-16</inkml:trace>
  <inkml:trace contextRef="#ctx0" brushRef="#br0" timeOffset="133814.54">31757 10213 5764 0,'0'-4'255'0,"-5"2"3"15,-15 4 5-15,-15 4 2 16,-13 8 4-16,-17 11-178 16,-7 6-154-1,0 6-213-15,4-35-1299 0,7 28 118 16,6-9 104-1,11-10 92-15</inkml:trace>
  <inkml:trace contextRef="#ctx0" brushRef="#br0" timeOffset="140614.67">29708 8181 3316 0,'0'0'139'15,"0"0"34"-15,0 0 30 16,0-2 25-16,1 2 47 16,4 3 83-16,1 1 74 15,3 6 43-15,5 4 28 16,3 7-106-16,3 2-37 15,5 5-152-15,1 1-204 16,3 2-202-16,5-8-1390 16,7 2 121-16,4-6 105 15,10-7 93-15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45:41.2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17230 4131 2373 0,'0'0'106'0,"0"0"13"15,-1 0 8 1,1 0 21-16,0 0 33 0,0 0 29 16,-2 0 28-16,2 0 24 15,-3 0 20 1,1 0-58-16,-3 0-23 0,-1 0 2 16,-1 0 14-1,2 0 36-15,0 0 38 16,4-2 30-16,2 0-19 15,19-6-22-15,25-2-9 16,34-3-18-16,28-4-11 16,29 1-27-16,10-1-46 15,-2 1-94-15,-7 0-93 16,-14 0-70 0,-17 1-3-16,-20 0-1 15,-22 2-4-15,-25-1 17 16,-16 1 6-16,-13 4 12 15,-7-1 23-15,-4 2 21 16,-4 3-113-16,-4 2-99 16,-1 2-181-16,-7-6-988 15,-3 10 94-15,-6-2 85 16,-5 2 76-16</inkml:trace>
  <inkml:trace contextRef="#ctx0" brushRef="#br0" timeOffset="377.21">17123 4340 4413 0,'-4'4'279'15,"2"-2"42"-15,16-1 14 16,26 0 33-16,32-5 14 15,29-6 7 1,28-1 8-16,12-3 9 16,2-4 7-16,-6 3-109 15,-9 2-214-15,-16 2-41 16,-20 0-12-16,-24 1-29 16,-23 3-8-16,-22 0 0 15,-15 0 0 1,-8 5 0-16,-5-1 0 0,-1 0 0 15,-2 1 0-15,-1 0-95 16,-1 2-171-16,4-1-140 16,6 1-373-16,2 0-749 15,1 0 112 1,5-4 98-16,5-1 87 16</inkml:trace>
  <inkml:trace contextRef="#ctx0" brushRef="#br0" timeOffset="3165.38">22661 3982 2475 0,'0'0'105'16,"0"0"15"-16,0 0 15 15,0 0 28-15,0 0 19 16,0 0 15-16,-1 0 21 16,1 0 22-16,0 0 15 15,0 0-74-15,0 0-21 16,0 0-7-16,0 0-6 15,0 0-17-15,-2 0-8 16,2 0 0-16,0 0-6 16,-1 0 8-16,1 0 23 15,0 0 40 1,0 0 26-16,7-2-3 16,8 0-6-16,11-4-8 15,11-1-14-15,11 1-11 16,1-3-12-16,-4 1-33 15,-5 3-36-15,-9-1-45 16,-7 0-36-16,-8 2-7 16,-9 3 0-16,-4-2 1 15,-1 2-13-15,-2 1-67 16,0 0-138-16,0 0-172 16,57 0-1130-16,-60 0 111 15,0 0 97-15,-6 0 86 16</inkml:trace>
  <inkml:trace contextRef="#ctx0" brushRef="#br0" timeOffset="3441.12">22586 4163 3671 0,'6'0'129'0,"6"0"11"15,9 0 5-15,12-3 15 16,6 0 11-16,12-2 5 16,-2-1 4-16,0-5 11 15,-7 3 10-15,-10 0-90 16,-9 2-34-16,-11 0-7 16,-5 1-9-1,-6 5-91-15,-1 0-231 16,0-64-899-16,0 56 67 15,1-2 60-15,1-3 55 16</inkml:trace>
  <inkml:trace contextRef="#ctx0" brushRef="#br0" timeOffset="6674.6">24011 3946 2675 0,'2'0'87'0,"-1"0"12"0,1 0 20 16,1-1 27-16,0 1 24 16,0 0 21-1,0 0 22-15,0 0 19 16,-2 0 16-16,0 0-59 16,-1 0-26-16,0 0-11 15,0 0-18-15,-4 0-26 16,-6 4-16-16,-10 3-13 15,-9 3-17 1,-9 4-18-16,-1 2-8 16,1-1-4-16,4 1 1 0,6-4 3 15,4-3-3 1,4-1-7-16,2-1-40 16,6-3-115-16,4-1-209 15,5-2-754-15,8-2 59 16,5-3 54-16,11-3 50 15</inkml:trace>
  <inkml:trace contextRef="#ctx0" brushRef="#br0" timeOffset="6917.15">24126 4023 3481 0,'-7'7'169'16,"-7"6"25"-16,-10 3 17 16,-9 3 16-16,-4 1 4 15,-10-1 5-15,2 2 5 16,1-2 4-16,6-2-7 16,6-2-195-16,8-4-175 15,70-6-1076-15,-55-4 73 16,6-3 64-16</inkml:trace>
  <inkml:trace contextRef="#ctx0" brushRef="#br0" timeOffset="9518.4">24787 3955 2775 0,'3'0'102'16,"-3"0"24"-16,0 0 24 15,0 0 30-15,0 0 18 16,0 0 10-16,0 0 10 16,0 0 28-1,0 2 24-15,-6 2-46 0,-7 3-19 16,-6 3-5-1,-5 0-6-15,-9 3-31 16,2 0-12-16,2 0-3 16,-2-2-9-16,6 1-42 15,8-3-85-15,1-2-102 32,6 1-159-32,7-4-1029 0,2-4 79 0,8 0 73 15</inkml:trace>
  <inkml:trace contextRef="#ctx0" brushRef="#br0" timeOffset="9815.12">24875 4011 3331 0,'0'3'133'0,"-1"3"34"16,-5 1 25-16,-4 4 29 16,-4-2 23-16,-8 3 13 15,-7 2 14-15,-3 0 4 16,-6-1 13-16,4 1-90 16,0-1-103-16,4-2-126 15,6-1-192-15,4-37-993 16,5 29 73-16,2-6 65 15,7-4 61-15</inkml:trace>
  <inkml:trace contextRef="#ctx0" brushRef="#br0" timeOffset="10877.22">25812 3914 1662 0,'0'2'97'0,"0"1"13"16,0-1 31-16,0 2 34 16,0 1 24-16,-4-1 48 15,-5 1 39-15,-5 5 38 16,-11 1 32 0,-9 1-49-16,-4 3-16 15,-2-1-4-15,2 0-22 16,2-1-32-16,10-2-18 15,7-2-49-15,6-2-40 16,3-2-37-16,6-2-35 16,0 1-84-16,2-2-170 15,2-1-1011-15,6-1 71 16,3-3 66-16</inkml:trace>
  <inkml:trace contextRef="#ctx0" brushRef="#br0" timeOffset="11240.88">25994 3989 2580 0,'0'0'97'0,"0"2"15"31,0 2 40-31,0-3 38 0,-2 4 32 0,-3 1 27 16,-8 1 25 0,-3 6 23-16,-13-1 25 15,-5 2-74-15,-4 3 5 16,-5 1-1-16,3-1-32 15,6-3-42-15,3-2-33 16,4-5-102-16,6 1-173 16,71-8-1157-16,-73 2 81 15,3-6 73-15,4-3 66 16</inkml:trace>
  <inkml:trace contextRef="#ctx0" brushRef="#br0" timeOffset="13781.77">22586 2538 1490 0,'3'0'80'16,"3"0"27"-1,0 0 22-15,2 0 29 16,1 0 22-16,1-2 21 16,0 1 18-16,1-2 33 15,-2-1 30-15,0 0-46 16,-2 0-6-16,-2 1-18 15,-4 0-17-15,2 3-27 16,-2-1-21-16,-1 1-18 16,0 0-12-16,2 0-30 15,-2 0-21-15,1-2-12 16,2 2-6-16,2 0-5 16,-1-1-3-1,2 1-1-15,-3 0-1 16,0 0-2-16,1 0-4 15,-1 0-4-15,-1 1-6 16,3 2-7-16,1 2-6 16,-2 0-2-16,2 3-4 15,-1 0 0-15,3 0 1 16,-1 3 2-16,3 1-2 16,2 1 1-16,-1 1 1 15,2 5-2-15,-3-3-1 16,2 0 2-16,-1 0 1 15,-2-3-1 1,-2-2 8-16,1-3 6 16,2-3 13-16,-2-1 16 15,6-2 9-15,1-2 12 16,1 0 22-16,4 0 18 16,0-4 9-16,2 0 8 15,4-4 3-15,3-5-9 16,2-1-7-16,-3-3-17 15,0-2-1-15,-2 0-8 16,-3 0-14-16,-3-1-11 16,0 2 10-16,0 1 4 15,-1 0 3 1,1 0 19-16,2-1 2 16,-2 0 6-16,3 1 4 15,0 1-1-15,-1-1-2 16,0 3 9-16,-2 3-18 15,-2-2 0-15,0 1-10 16,-1 3-21-16,-1-2-8 16,0 0-5-16,-1 1-11 15,0-1-3-15,0 1-6 16,-2 2-18-16,0-1-2 16,-1 3-14-16,-4 0 0 15,-4 2 0 1,2 0 0-16,-1 0 0 15,-4 1 0-15,2 2 0 16,0-3 0-16,-3 1 0 16,2 2 0-1,-2-1 0-15,0 1 0 16,0 1-267-16,-2 3-181 0,13 5-1300 16,-25 3 145-16,-5-3 123 15,-7 3 110 1</inkml:trace>
  <inkml:trace contextRef="#ctx0" brushRef="#br0" timeOffset="18649.57">23742 2714 1733 0,'0'0'95'0,"0"0"9"16,0 0 15-16,0 0 16 16,0 0 16-16,0 0 13 15,0 0 16-15,0 0 13 16,0 2 16-16,0-2-69 16,0-2-1-16,1 2 9 15,-1 0 0-15,1 0-5 16,-1 0-6-16,0 0-8 15,0 0-11-15,2 0-11 16,-2 0-13-16,1 0-15 16,-1 0-17-16,0 0-16 15,2 2-14 1,1 1-5-16,1 3-6 16,2 3 0-16,2 3 2 15,1 1 5-15,0 0 2 16,-1-1 5-16,1 2 1 15,-3-1 3-15,1 0-4 16,0 1 1-16,-1-3-5 16,-2 3 7-16,4-3 1 15,-2 2 1-15,2-6 7 16,-4-1 8-16,1-3 15 16,-4-2 41-16,1-1 52 15,-1 2 25 1,5-4 16-16,0 2-17 15,7-1-6-15,1-2 1 16,5-1-4-16,2-4-18 16,1-2-11-16,1-3-41 15,2-3-50-15,-2-1-24 16,-1-1-4-16,-1 1 18 16,-1-2 7-16,1-2-9 15,-1 2-6-15,-1 0 8 16,-2 0-4-16,2 2-5 15,-3 0-6 1,2 2-5-16,2-1-6 16,-2 2-11-16,1-1-2 15,-2 1 14-15,2 1 5 16,-4 1 21-16,-3 1 9 16,-3 2 1-16,-2 2 0 15,0 2 0-15,-2-1-6 16,2 1 1-16,-1 1-5 15,-3 1-9-15,1 0-6 16,-1 0-20-16,-3 3-14 16,3-1-65-16,-3 1-192 15,-6 1-117-15,-4 5-234 16,-9 2-983 0,-12 0 121-16,-9 1 105 15,-6-3 94-15</inkml:trace>
  <inkml:trace contextRef="#ctx0" brushRef="#br0" timeOffset="24284.8">24641 2789 2309 0,'0'0'113'16,"0"0"21"-16,0 0 27 15,0-1 21-15,0 1 24 16,0-1 22-16,0-2 21 16,0 2 13-16,0-1 6 15,0 1-95 1,0 1-24-16,0 0-20 15,0 0-28-15,0 0-22 16,2 0-24-16,-1 1-18 16,3 3-15-16,2 2 1 15,2 4 8-15,3 0 2 16,-2 2 8-16,1-3 10 16,-2-1 8-16,-2-1 7 15,-1-2 8-15,0-1 4 16,0-1 6-16,1-2 16 15,-1 1 4-15,4-1 18 16,2-1 5-16,0 0 3 16,0 0 16-1,5 0 18-15,-1-1 18 16,2-1 11-16,0-3 10 16,-1-3-5-16,4-5-14 15,0-4-6-15,1-3-13 16,0-4-10-16,2 0-26 15,0-1-26-15,-1-1-25 16,1 2-18-16,-1-1-22 16,1 3-20-16,-5 2-4 15,-1 1-11 1,0 2-3-16,0 1 0 16,-2 3 0-16,-2 0 0 15,1 1 0-15,-4 2 0 16,1 1 0-16,-4 0 0 15,-2 3 0-15,0 1 0 16,-4 0 0-16,1 3 0 16,-2-1 0-16,0 3 0 15,0-2-257-15,-2 4-180 16,76 1-511-16,-85-1-555 16,-4-2 108-16,-8 2 96 15,-3-1 85 1</inkml:trace>
  <inkml:trace contextRef="#ctx0" brushRef="#br0" timeOffset="26756.77">25642 2666 2222 0,'0'0'115'16,"0"0"19"-16,0 0 24 15,0 0 28-15,0 0 16 16,0 0 11-16,0 0 5 16,0 0 3-16,0 0 2 15,0 0-90-15,0 3-20 16,0 1-10-1,0 4-4-15,0 2-20 16,0 1-7-16,2 3 1 16,0 3 3-16,0-3 9 15,2 4 6-15,3-2 4 16,-2 0 4-16,2-4-3 16,1 0-5-16,1-4 0 15,2-1 9-15,3-1 16 16,3-2 6-16,4-3 13 15,4-1 4-15,4 0-1 16,3-5 3 0,3-3-5-16,2-5-4 15,5-5 1-15,-1-5-20 16,-1-1-19-16,3-3-6 16,-7-1-19-16,0 2 1 15,-1 2 9-15,-5 0 6 16,-1 4 16-1,0 0 24-15,-2 2-12 0,-6 1 3 16,-6 5-6-16,-4 1-9 16,-4 3-1-16,-2 3-10 15,-3-1-17 1,2 3-19-16,-2 1-24 16,1-1-30-16,-3 2 0 15,2-1 0-15,-2 1 0 16,0 1 0-16,2 0 0 15,-2 0 0-15,0-1 0 16,2 1 0-16,2 0-56 16,-4-2-240-16,6 2-162 15,14 0-399-15,-13 2-640 16,-1-4 107-16,-6-2 96 16</inkml:trace>
  <inkml:trace contextRef="#ctx0" brushRef="#br0" timeOffset="29969.33">21333 4114 4221 0,'1'0'105'16,"-1"0"18"-1,0-1 14-15,0 1 45 16,2 0 64-16,-2 0 36 16,0 0 43-16,0 0 60 15,0 0 19-15,0 0-50 16,1 0-56-16,-1 0-262 15,0 0-330-15,0 0-1275 16,0-2 117-16,-1-4 103 16,-4-7 92-1</inkml:trace>
  <inkml:trace contextRef="#ctx0" brushRef="#br0" timeOffset="36924.82">21382 8887 4855 0,'0'-2'258'16,"0"-1"70"-16,2-1 8 16,-2 0 4-16,0 2 6 15,0 1 8-15,0-1 5 16,0 5 6-16,-6 7 9 15,-8 11-176-15,-7 11-120 16,-11 13-78-16,-8 12 0 16,-5 10 0-16,0 3 0 15,2-5 0 1,8-4 0-16,8-7 0 16,8-15 0-16,6-10 0 15,9-10 0-15,1-10 0 16,3-5 0-16,4-7 0 15,6-7 0-15,3-15 0 16,10-10 0-16,9-17 0 16,6-13 0-16,4-6 0 15,4-4 0-15,0 1 0 16,-1 4 0-16,-3 9 0 16,-5 6 0-1,-3 7 0-15,-6 6 0 16,-3 7 0-16,-4 5 0 15,-6 5 0-15,-4 8 0 16,-2 5 0-16,-6 2 0 16,0 7 0-16,3 6 0 15,2 10 0-15,4 13 0 16,5 14 0-16,1 13 0 16,2 13 0-16,3 3 0 15,-3 2 0-15,3-1 0 16,-1-7 0-16,-6-4 0 15,-2-6 0 1,-2-10 0-16,-3-5 0 16,-3-10 0-16,0-8 0 15,-3-6 0-15,0-5 0 16,-1-5 0-16,-2-3 0 16,0-1-17-16,0-1-334 15,1-2-426-15,-2-7-857 16,-5-1 127-16,-4-7 111 15</inkml:trace>
  <inkml:trace contextRef="#ctx0" brushRef="#br0" timeOffset="37317.33">21243 9246 3679 0,'0'-1'239'15,"0"1"113"-15,2 0 84 16,-2-4 11 0,6 1 11-16,9-4 11 15,10-2 11-15,12-1 13 16,8 1 12-16,0-1-193 16,0 0-102-16,-2 1-375 15,-1 4-222-15,0 0-235 16,5-4-974-16,4 3 121 15,2-4 106-15,5-2 94 16</inkml:trace>
  <inkml:trace contextRef="#ctx0" brushRef="#br0" timeOffset="37740.97">22267 9096 5388 0,'0'0'284'0,"2"-2"5"16,1 2 3-16,9-1 5 15,10 2 5-15,20-1 4 16,16-1 5-16,11 1 5 16,12 0 5-1,4 0-236-15,2-2-85 16,-2-2 0-16,-4 2 0 16,-2-4 0-16,-6-1 0 15,-8-1 0-15,-9 0 0 16,-10 0 0-16,-11 0 0 15,-12 1 0-15,-12 2-210 16,-5 2-173-16,-7 1-155 16,24 0-1099-16,-42 0 127 15,-3 1 112-15,-7-2 97 16</inkml:trace>
  <inkml:trace contextRef="#ctx0" brushRef="#br0" timeOffset="38152.7">22777 8916 3181 0,'-12'-6'184'16,"1"1"52"-16,-2-1 85 15,3-1 131-15,7 2 34 16,4 1 13-16,10 2 14 15,7-1 12-15,14 2 16 16,11-2-112 0,15 3-93-16,6 4-57 15,3 1-100-15,0 3-149 16,-4 6-30-16,-5 3 0 16,-9 3 0-16,-7 6 0 15,-9 1 0-15,-8 3 0 16,-8 3 0-16,-9 0 0 15,-4 4 0-15,-6-2 0 16,-5-5 0-16,-5 1 0 16,-3-5 0-16,-1-4 0 15,0-2-312 1,10-3-432-16,5-8-913 0,15-5 131 16,15-7 112-1,13-9 101-15</inkml:trace>
  <inkml:trace contextRef="#ctx0" brushRef="#br0" timeOffset="38745.8">24627 8767 7928 0,'0'-6'30'16,"0"4"-2"-16,0 3 2 16,-6 12-2-16,-7 10 2 15,-11 16-2-15,-15 7 2 16,-19 5-1-16,-10 1 1 16,-14-1-30-16,-3-5 0 15,2-8 0-15,7-7 0 16,15-9 0-1,15-11 0-15,15-7 0 16,16-13 0-16,10-9 0 16,13-11 0-16,13-9 0 15,11-7 0-15,8 4 0 16,12 6 0-16,2 9 0 16,-1 12 0-16,-2 11 0 15,-1 13 0-15,-2 12 0 16,1 10 0-16,-7 7 0 15,-3 7 0-15,-5 2 0 16,-3-2-314-16,8-4-524 16,-16-11-793-1,-6-11 126-15,0-9 111 16,-8-13 98-16</inkml:trace>
  <inkml:trace contextRef="#ctx0" brushRef="#br0" timeOffset="40148.48">21002 8317 5002 0,'0'-7'259'16,"12"-2"35"-16,25-4 35 15,38-2 5-15,50 1 5 16,55 4 7 0,57-1 6-16,44 4 7 15,37 0 4-15,29 2-251 16,17-2-44-16,4 0-34 15,-1-1-34-15,-16 0 0 16,-21-2 0-16,-29-1 0 16,-30 2 0-16,-40-3 0 15,-39 0 0-15,-46 0 0 16,-45 2 0-16,-35 2 0 16,-34 4 0-16,-19 2 0 15,-13 2 0-15,0 5 0 16,0 8 0-16,-2 5 0 15,0 8 0 1,1 10 0-16,1 8 0 16,-2 8 0-16,2 12 0 15,5 15 0-15,3 12 0 16,7 15 0-16,6 9 0 16,4 6 0-16,2 3 0 15,-4 2 0-15,-4-3 0 16,-3-6 0-16,-9-8 0 15,-2-12 0-15,-5-14 0 16,-12-12 0-16,-10-16 0 16,-8-15 0-1,-9-9 0-15,-11-12 0 16,-6-10 0-16,-14-4 0 16,-18-2 0-16,-17-3 0 15,-21 0 0-15,-26 2 0 16,-24-1 0-16,-26 6 0 15,-28 1 0-15,-24 2 0 16,-20 2 0-16,-15 0 0 16,-12 0 0-16,3 3 0 15,6 3 0-15,10 0 0 16,19 5 0 0,24 1 0-16,18-2 0 15,23 2 0-15,25-3 0 16,24-3 0-16,25-3 0 15,28-5 0-15,30-5 0 16,21-4 0-16,18-3 0 16,12-5 0-16,11-7 0 15,2-4 0-15,2-5 0 16,0-4 0-16,-5-2 0 16,-5-2 0-16,-5 1 0 15,-5-2 0 1,-2 1 0-16,-2-4 0 15,1-3 0-15,3-7 0 16,5-7 0-16,3-6 0 16,-1-6 0-16,2-1 0 15,-5-3 0-15,-2 0 0 16,-5 0 0-16,-1 1 0 16,-3 2 0-16,-4 3 0 15,0 2 0-15,0-1 0 16,2 0 0-16,12 1 0 15,1 3 0-15,9 2 0 16,5 9 0-16,4 7 0 16,-4 5 0-16,4 8 0 15,-2 4 0 1,1 3 0-16,1 5 0 16,1 1 0-16,3 5 0 15,2 0 0-15,4 1 0 16,9-3 0-16,15 1 0 15,19-4 0-15,20 0 0 16,22-2 0-16,23-2 0 16,14-1 0-16,17 4 0 15,14 4-346 1,10 1-256-16,4-1-1083 16,-3-1 134-16,-15-1 117 15,-21-4 102-15</inkml:trace>
  <inkml:trace contextRef="#ctx0" brushRef="#br0" timeOffset="41192.89">22474 11358 8191 0,'0'-5'0'0,"0"3"0"16,0 6 0-16,-6 16 0 16,-9 10 0-16,-3 23 0 15,-4 8 0-15,-5 5 0 16,2-6 0-16,6-6 0 16,5-10 0-16,5-12 0 15,5-9 0 1,0-7 0-16,4-11 0 15,1-8 0-15,7-13 0 16,7-15 0-16,7-15 0 16,5-18 0-16,8-19 0 15,-1-7 0-15,1 3 0 16,-2 5 0-16,-2 15 0 16,-4 20 0-16,-2 15 0 15,-1 13 0-15,2 10 0 16,4 9 0-16,5 9 0 15,4 14 0-15,0 10 0 16,1 9 0 0,-2 8 0-16,-8 1 0 15,-1-2 0-15,-7-3 0 16,-3-6 0-16,-8-4 0 16,-2-12 0-16,-8-3 0 15,1-6-243-15,-8-3-251 16,-8-9-1247-16,-4 1 143 15,-8-4 123-15,-7-4 108 16</inkml:trace>
  <inkml:trace contextRef="#ctx0" brushRef="#br0" timeOffset="41357.68">22552 11569 4632 0,'-13'-11'363'0,"-2"-2"8"15,4-3 7-15,5-5 6 16,29-1 9-16,16-1 9 15,19-1 6-15,14-1 10 16,10 5-195-16,-2 6-655 16,-1-2-1333-16,-11 7 146 15,-9 1 127-15</inkml:trace>
  <inkml:trace contextRef="#ctx0" brushRef="#br0" timeOffset="41932.54">24537 10867 5796 0,'0'-32'252'0,"-1"-8"3"16,-11-4 4-16,-11-6 3 15,-17 21 3-15,-16 12 5 16,-13 12 3-16,-10 13 4 16,-8 20 5-16,1 15-282 15,2 18 0-15,7 14 0 16,12 14 0-16,16 4 0 15,22 4 0-15,15-2 0 16,23-6 0 0,19-12 0-16,19-10 0 15,10-14 0-15,18-16 0 16,5-17 0-16,5-9 0 16,-2-10 0-16,-6-8-306 15,-7-5-210-15,-17-16-1203 16,-15 3 140-16,-18-7 121 15,-17 0 105-15</inkml:trace>
  <inkml:trace contextRef="#ctx0" brushRef="#br0" timeOffset="42122.59">23805 11312 5554 0,'-9'-5'277'15,"2"-1"2"-15,11-1 6 16,20-5 2-1,35 2 6-15,25-4 4 16,23-1-22-16,15-1-293 16,4-1-194-16,-8-3-1493 15,-8 1 138-15,-16-1 119 16,-12-5 104-16</inkml:trace>
  <inkml:trace contextRef="#ctx0" brushRef="#br0" timeOffset="42308.58">25021 10978 7708 0,'0'0'54'16,"5"-1"-2"-16,-1 7 2 16,1 11-1-16,-3 12 1 15,1 14-1-15,-3 10 1 16,-1 7 0 0,-8 2 1-16,-7 0-55 15,-1-2-466-15,-8-32-1348 16,2 11 154-16,3-15 132 15,11-15 117-15</inkml:trace>
  <inkml:trace contextRef="#ctx0" brushRef="#br0" timeOffset="42520.87">24943 11194 7391 0,'15'-17'87'15,"8"0"1"-15,11 1-1 16,15 1 2-16,5 8 0 15,9 10 0 1,2 4 0-16,-2 4 2 16,-9 1 0-16,-5 0-144 15,-17-1-267-15,-4-3-197 16,40-5-1184-16,-50-6 137 16,-5-8 118-16,-1-10 105 15</inkml:trace>
  <inkml:trace contextRef="#ctx0" brushRef="#br0" timeOffset="42700.64">25576 10886 3717 0,'5'-49'424'16,"-1"-5"10"-16,-3-3 9 16,2-2 12-16,-3 31 9 15,0 22 13 1,0 20 11-16,0 16 13 0,0 13 12 16,0 18-238-1,0 14-275-15,0 4 0 16,-6 6-307-16,2 6-384 15,-17 2-981-15,-6 0 132 16,-11-3 115-16</inkml:trace>
  <inkml:trace contextRef="#ctx0" brushRef="#br0" timeOffset="43348.6">23730 12743 8191 0,'0'-6'0'0,"0"2"0"16,-9 6 0-16,-14 13 0 16,-20 17 0-16,-21 13 0 15,-19 9 0-15,-17 6 0 16,-6-3 0-16,-5-6 0 16,7-7 0-16,5-13 0 15,15-12 0-15,17-11 0 16,20-13 0-16,20-14 0 15,16-13 0-15,20-7 0 16,20-8 0 0,16-2 0-16,14 7 0 15,16 9 0-15,3 14 0 16,1 11 0-16,0 16 0 16,-3 15 0-16,-7 14 0 15,-1 12 0-15,-2 6 0 16,-6 6 0-16,-4-1 0 15,3-6 0-15,3-5-406 16,6-13-1425-16,10-8 157 16,10-15 135-16,6-11 117 15</inkml:trace>
  <inkml:trace contextRef="#ctx0" brushRef="#br0" timeOffset="43837.1">25347 12382 5878 0,'0'-22'245'0,"-13"-1"2"16,-16-1 2-16,-17 2 5 15,-21 13 2-15,-19 19 4 16,-8 17 3-16,2 17 5 15,0 16 3-15,9 21-271 16,13 13 0-16,16 6 0 16,21 3 0-16,20-1 0 15,22-7 0-15,28-12 0 16,19-13 0-16,19-14 0 16,12-15 0-16,6-16 0 15,1-16 0-15,-7-8-252 16,-6-9-98-1,-14-7-143-15,11-6-1153 16,-48-1 128-16,-14-6 113 16,-23 2 99-16</inkml:trace>
  <inkml:trace contextRef="#ctx0" brushRef="#br0" timeOffset="44056.88">24660 13008 5966 0,'-11'-10'235'16,"3"-3"3"-16,2-4 3 16,14-3 3-1,25 1 3-15,22-2 3 16,13 1 3-16,15 0 4 16,1 1 3-16,-4 6-503 15,-7 4-206-15,-5-2-1305 16,-6 3 145-16,0-2 125 15,-1-2 110-15</inkml:trace>
  <inkml:trace contextRef="#ctx0" brushRef="#br0" timeOffset="44396.16">26352 12604 8191 0,'10'0'0'0,"-1"7"0"15,1 9 0-15,-4 13 0 16,-6 13 0-16,-10 10 0 16,-9 7 0-16,-6-2 0 15,-6-5-243-15,-1-7-287 16,3-13-1201-16,6-13 140 16,6-10 124-16,7-14 106 15</inkml:trace>
  <inkml:trace contextRef="#ctx0" brushRef="#br0" timeOffset="44568.55">26367 12679 6228 0,'29'-4'209'0,"11"1"2"16,12 3 2-16,11 3 2 16,-9 5 3-16,-5 9 3 15,-4 1 1-15,-11 3-262 16,-5 0-243-16,-10-96-1449 15,-4 80 142-15,-9-6 123 16</inkml:trace>
  <inkml:trace contextRef="#ctx0" brushRef="#br0" timeOffset="44796.38">26883 12367 6503 0,'5'-12'181'0,"-3"0"1"15,5 5 1-15,4 1 3 16,-4 15 1-16,4 16 2 16,3 11 2-16,1 7 2 15,-3 8 3 1,-6 2-196-16,-3-2 0 0,-3-1-269 16,-9-4-231-16,-3-57-1233 15,1 42 141 1,0-10 124-16,2-13 106 15</inkml:trace>
  <inkml:trace contextRef="#ctx0" brushRef="#br0" timeOffset="45133.16">27310 12475 5759 0,'5'-10'256'16,"-1"-1"4"-16,1 6 1 15,-2 3 6-15,-3 13 3 16,-1 18 3-16,1 9 4 16,0 8 5-1,4 4 4-15,6 0-286 16,9-4 0-16,11-10 0 16,10-7 0-16,3-11 0 15,7-11 0-15,-4-10 0 16,0-11 0-16,-6-10 0 15,-3-11 0-15,-5-10 0 16,-5-10 0-16,-11 0 0 16,-9 4-40-16,-7 11-315 15,65 12-1479-15,-81 14 157 16,5 8 136 0,0 4 117-16</inkml:trace>
  <inkml:trace contextRef="#ctx0" brushRef="#br0" timeOffset="45413.61">28319 12381 8191 0,'0'0'0'0,"3"2"0"16,-3 10 0-16,0 11 0 16,-3 6 0-16,-2 11 0 15,4 4 0-15,-5-2 0 16,-1-2 0-16,1-5-365 16,-5-6-1477-16,-2-12 159 15,-4-7 135-15,1-9 120 16</inkml:trace>
  <inkml:trace contextRef="#ctx0" brushRef="#br0" timeOffset="45594.15">28052 12458 6602 0,'17'-19'171'16,"14"-6"0"-16,15-7 3 15,19-4 0-15,6 9 3 16,2 6 0-16,1 5-299 15,-9 6-311-15,-12 0-1212 16,-17 2 128-16,-11-2 113 16,-11-4 99-16</inkml:trace>
  <inkml:trace contextRef="#ctx0" brushRef="#br0" timeOffset="46056.72">28954 11681 5094 0,'23'-13'311'16,"2"-1"5"-16,-2 6 5 15,5 2 6-15,-19 21 5 16,-4 21 6-16,-3 14 4 16,6 10 8-1,2 10 6-15,8 2-252 16,3-4-104-16,6-10 0 15,2-6 0-15,-1-13 0 16,-2-10 0-16,-3-11 0 16,-1-12 0-16,-11-6 0 15,-2-8 0-15,-2-4 0 16,-6-3 0-16,-3 6 0 16,-8 4 0-16,-9 9 0 15,-4 15-121-15,-5 20-44 16,4 17-3-16,9 21 70 15,11 22 98-15,2 20 0 16,6 15 0-16,1 10 0 16,-2 8 0-16,-2-1 0 15,-8-10 117 1,-16-13 47-16,-21-24 6 16,-24-27-69-16,-34-29-101 15,-23-31-405-15,-28-24-1426 16,-19-30 157-16,-16-19 135 15,-8-16 117-15</inkml:trace>
  <inkml:trace contextRef="#ctx0" brushRef="#br0" timeOffset="46846.4">26264 12150 5478 0,'2'-28'277'16,"0"-7"4"-16,0-2 4 16,-2 0 5-16,-6 15 3 15,-8 13 6-15,-8 15 3 16,-7 17 6-16,-15 16 4 15,-4 19-246-15,-4 12-66 16,-9 11 0-16,-4 1 0 16,-6-4 0-16,4-8 0 15,2-9 0-15,14-11 0 16,12-11 0-16,16-15 0 16,13-8 0-1,10-10 0-15,16-12 0 16,11-10 0-16,9-6 0 15,6-5 0-15,6 5 0 16,-8 9 0-16,-11 13 0 16,-12 22 0-16,-9 27 0 15,-10 28 0-15,-5 21 0 16,-5 20 0-16,6 3 0 16,2-3 0-16,12-11 0 15,15-14 0 1,17-17 0-16,16-20 0 15,24-18 0-15,20-11-354 16,12-20-1491-16,5-10 159 16,11-14 136-16</inkml:trace>
  <inkml:trace contextRef="#ctx0" brushRef="#br0" timeOffset="47385.69">30588 11148 8191 0,'-6'0'0'16,"-17"6"0"-1,-21 8 0-15,-24 13 0 16,-21 15 0-16,-21 12 0 16,2 8 0-16,3-1 0 15,11 0-35-15,17-7-375 16,15-11-1411-16,13-10 156 16,14-16 133-16</inkml:trace>
  <inkml:trace contextRef="#ctx0" brushRef="#br0" timeOffset="47596.07">29752 11210 5473 0,'18'-3'280'0,"12"4"3"16,14 11 5 0,12 11 5-16,5 16 2 15,-3 15 6-15,2 5 5 16,-8-2 5-16,-6-2 5 15,-8-9-387-15,-9-9-341 16,-9-7-1386-16,-11-14 152 16,-5-10 131-16,-4-16 113 15</inkml:trace>
  <inkml:trace contextRef="#ctx0" brushRef="#br0" timeOffset="47824.94">30147 10985 5453 0,'0'-11'274'0,"-3"8"5"16,-3 15 3 0,-2 18 5-16,-1 25 4 15,2 25 4-15,1 11 4 16,5 3 6-16,-1-1 4 16,-3-5-192-16,-4-7-117 15,-4-8-341-15,6-11-576 16,-25-13-686-16,-6-14 123 15,-4-20 106-15,-5-14 95 16</inkml:trace>
  <inkml:trace contextRef="#ctx0" brushRef="#br0" timeOffset="47985.91">29477 11507 5457 0,'-1'-40'286'0,"19"-2"3"16,30-3 6-16,39 1 3 15,46 28 6 1,38 14 3-16,13 12 6 15,-5 5-189-15,-28 7-158 16,-35 1-578-16,-50-3-1016 16,-45-7 126-16,-44-8 111 15,-42-8 96-15</inkml:trace>
  <inkml:trace contextRef="#ctx0" brushRef="#br0" timeOffset="49313.09">20559 7923 4955 0,'4'0'80'0,"6"0"33"16,7 4 39-16,4 8 27 16,5 7 45-16,0 8 37 15,-2 5 37-15,-3 3 29 16,-1-1 6-1,-3-7-52-15,-5-5-28 16,-1-6-36-16,2-7-39 16,2-2-31-16,6-7-44 15,10-6-41-15,8-7-34 16,13-12-28-16,10-12 0 16,10-17 0-16,16-14 0 15,13-7 0-15,7-4 0 16,1 1 0-16,-4 7 0 15,-14 11 0-15,-17 8 0 16,-16 10 0 0,-18 9 0-16,-14 8 0 15,-13 8 0-15,-7 7 0 16,-6 2 0-16,0 5 0 16,0 2 0-16,-3 4-279 15,-2 6-259-15,-3 6-1182 16,1 5 139-16,-2 1 122 15,4 5 105-15</inkml:trace>
  <inkml:trace contextRef="#ctx0" brushRef="#br0" timeOffset="64723.74">22869 4055 1498 0,'-21'4'99'16,"-8"-4"39"-16,-4 4 41 16,-7-4 32-16,10 0 44 15,0 0 46-15,-2-3 36 16,2 2 32-16,-1-6 25 15,4 2-39-15,5-2-8 16,11 1 19-16,5 2-15 16,9 1-28-1,22-1-39-15,32 1-40 16,37 0-26-16,46 1-24 16,41 1-14-16,28 1-13 15,22 0-34-15,12 6-60 16,-1-2-28-16,-2 2 5 15,-16 0-6-15,-22 1-13 16,-26-4-2-16,-25-2-3 16,-30 0-5-16,-29-1-5 15,-22-1-3-15,-25 1-5 16,-21 0-4-16,-10 0-21 16,-12 0-29-1,-2 0-53-15,0 0-57 16,-2 0-27-16,-2 3-34 15,-6 0-67-15,-10 7-126 16,-11 0-226-16,-21 2-540 16,-20-1 69-16,-23-5 61 15</inkml:trace>
  <inkml:trace contextRef="#ctx0" brushRef="#br0" timeOffset="65076.41">22989 4268 2916 0,'-78'5'103'16,"-11"2"35"-16,-2 0 34 16,3 1 35-16,69-5 13 15,45-2 14-15,56-2 19 16,54 2 15-16,53 1 7 16,51 2-64-16,30 2-32 15,3 1-35-15,-12-1-28 16,-21 1-34-16,-31-4 12 15,-36-5 12-15,-39 0-7 16,-36-3 6-16,-35-2 21 16,-25 0 22-16,-21 1 1 15,-11 3-1 1,-6-1-6-16,0 2-10 16,0 2-66-16,0 0-122 15,0-1-64-15,0 1-102 16,0 4-217-16,-6 4-922 15,-9-2 90-15,-8-4 81 16,-23-7 71-16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6:53:24.4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22576 4156 3298 0,'0'0'84'16,"0"0"23"-16,0 0 21 16,0 0 24-16,0 0 17 15,0 0 11 1,0 0 13-16,0 0 16 15,-1 0 14-15,1 0-40 16,0 0-31-16,-2 0-12 16,2 0 20-16,0 0 38 15,0 0 29-15,6-1 0 16,20-4-5-16,32-4 1 16,44-3-4-16,53-2 2 15,47-3-11 1,35-3-6-16,26 7-61 0,2 0-88 15,-8 3-64-15,-13 4-5 16,-27 4-19 0,-29-2-5-16,-29 2-9 15,-33-1 4-15,-31-2 23 16,-26-1 26-16,-25 1 56 16,-19-1 21-16,-14 1 14 15,-7 2 2-15,-3-1 9 16,-1 4-4-16,0-2-2 15,-3 2-9-15,-1-1-19 16,-5 1-34-16,-5 0-40 16,-1 0-44-1,-2 0-237-15,0 1-184 0,1-1-1263 16,-3 2 142-16,0-4 122 16,-7-3 107-1</inkml:trace>
  <inkml:trace contextRef="#ctx0" brushRef="#br1" timeOffset="8162.31">24932 4192 4877 0,'0'-7'92'0,"2"-3"70"16,-2 1 87-16,2-2 73 16,-1 2 5-16,-1 5 6 15,0 3 5-15,0 4 7 16,-3 13 5-16,-9 20-65 15,-14 17-31-15,-15 22-77 16,-15 15-97-16,-9 8-80 31,0-3 0-31,8-4 0 0,15-11 0 16,8-12 0-16,9-13 0 16,14-14 0-16,-1-14-25 15,6-10-376-15,2-40-1425 16,4 11 157-16,4-18 134 15,19-18 116-15</inkml:trace>
  <inkml:trace contextRef="#ctx0" brushRef="#br1" timeOffset="8542.39">25749 4189 5369 0,'6'7'78'0,"4"14"82"16,-3 15 105-16,1 13 8 16,-3 9 4-16,-5 11 4 15,-7-6 4-15,-2-8 5 16,-2-6 4-16,-2-7-120 16,-3-9-258-16,4-6-211 15,10-8-530-15,-2-9-677 16,4-10 109-16,5-13 95 15,1-8 86 1</inkml:trace>
  <inkml:trace contextRef="#ctx0" brushRef="#br1" timeOffset="8999.17">25799 4078 4410 0,'0'-3'34'0,"-8"3"11"15,-14 7 3-15,-13 11 1 16,-11 7 2-16,-10 7-1 16,7 4 1-16,10-5 2 15,16-10 25-15,13-7-20 16,10-10-9-16,18-10-10 16,14-14-4-16,17-13-2 15,9-5 0-15,12-7 10 16,-5 7 3-16,-7 15 7 15,-8 14-15 1,-7 21-4-16,-10 20 4 16,-6 17-27-16,-12 11-43 15,-4 8-125-15,-5 0-237 16,-6-10-669-16,0-10 57 16,-4-15 51-16,-2-14 48 15</inkml:trace>
  <inkml:trace contextRef="#ctx0" brushRef="#br1" timeOffset="10071.23">24211 4195 4284 0,'0'-6'109'0,"0"2"0"16,0 0-6 0,0 0 9-16,0 8 21 15,-1 13 13-15,-4 13 10 16,-4 7 8-16,-3 9 8 15,0 2-88-15,-4-6-15 16,4-9 3-16,4-4 7 16,1-7-9-16,1-7-9 15,3-4-1-15,0-4 9 16,3-5 11-16,-1-1 3 16,2-2-37-16,-1-8-37 15,0-9-38-15,4-12-10 16,8-15-10-16,2-14-15 15,5-5-13 1,0 2-18-16,-5 4-14 16,-3 16-6-16,-9 14 21 15,0 12 26-15,-9 10 38 16,-13 16 8-16,-11 10 11 16,-8 11 1-16,-7 4 3 15,0 5 1-15,8-7 3 16,12-8 12-16,8-7 30 15,12-12 11-15,3-9 0 16,10-11 0-16,12-13-6 16,9-13 5-16,10-6-1 15,11-4-1 1,0 7-10-16,-1 12-12 16,-5 14-14-16,0 17-1 15,-5 22 4-15,-5 19-16 16,-1 16-48-16,-7 10-78 15,-8 11-170-15,-4-10-925 16,-1-6 74-16,-5-17 66 16,-2-17 61-16</inkml:trace>
  <inkml:trace contextRef="#ctx0" brushRef="#br1" timeOffset="20730.07">11565 10443 4543 0,'3'-1'102'16,"-3"-2"42"-1,3 0 30-15,-2 0 41 16,-1 0 54-16,0 2 50 16,2 1 42-16,-2 0 8 15,0 8 6-15,-2 12-36 16,-5 14-68-16,-10 20-44 16,-10 21-34-16,-10 13-39 15,-5 5-61-15,2 0-50 16,8-10-43-16,12-14 0 15,4-16 0-15,10-16 0 16,5-14 0 0,1-15 0-16,1-21 0 15,5-23 0-15,7-23 0 16,6-19 0-16,8-20 0 16,7 0 0-16,3 4 0 15,1 10 0-15,1 12 0 16,-3 12 0-16,-3 7 0 15,-1 13 0-15,-1 8 0 16,-3 9 0-16,2 12 0 16,2 14 0-1,1 13 0-15,1 17 0 16,-4 16 0-16,-1 10 0 16,-5 6 0-16,-2 2 0 15,-5-7 0-15,3-8 0 16,-5-8 0-16,2-9 0 15,-4-9 0-15,0-3 0 16,-5-4 0-16,-4-4-242 16,-3-3-177-16,-4-5-1343 15,-8-1 146 1,-8-5 126-16,-6-4 111 16</inkml:trace>
  <inkml:trace contextRef="#ctx0" brushRef="#br1" timeOffset="20966.05">11386 10835 5373 0,'-4'-3'283'15,"4"-4"4"-15,4-4 4 16,15-7 6-16,21-2 3 15,17-3-116 1,18-2-210-16,16 2-315 16,0 3-1188-16,-2-3 113 15,-4 3 97-15,-8-3 89 16</inkml:trace>
  <inkml:trace contextRef="#ctx0" brushRef="#br1" timeOffset="21220.01">12410 10581 6005 0,'20'0'142'0,"12"0"29"16,21-3 3 0,20-3 7-16,9-3 10 15,12-3-1-15,-2-4 5 16,-4-1 0-16,-11 2-16 15,-12 2-158-15,-11-1-224 16,-14 2-105-16,-13 3-180 16,-14-56-1040-16,-5 50 112 15,-20-2 98-15,-8 1 87 16</inkml:trace>
  <inkml:trace contextRef="#ctx0" brushRef="#br1" timeOffset="21514.42">12707 10331 5434 0,'2'-8'125'0,"11"-3"116"16,16-1 30-16,19-2 5 16,21 7 4-16,17 3 4 15,8 10 3-15,-2 7 5 16,-12 12 5-16,-12 7-86 15,-19 12-51-15,-22 6-127 16,-16 0-33-16,-15 1 0 16,-15 2 0-1,-11-6 0-15,-4-2-19 16,-2-4-274-16,7-8-152 16,13-15-1291-16,10-10 141 15,21-15 124-15,21-16 108 16</inkml:trace>
  <inkml:trace contextRef="#ctx0" brushRef="#br1" timeOffset="21930.27">14306 10061 7735 0,'-9'17'50'0,"-5"12"0"16,-11 7 0-16,-8 13 1 15,-12 4-1-15,-9 2 1 16,-8-1-1-16,-3-3 1 16,1-6 2-16,6-11-53 15,10-13 0-15,12-15 0 16,10-18 0-16,13-19 0 15,7-13 0-15,14-6 0 16,15-2 0 0,9 9 0-16,14 16 0 15,10 14 0-15,13 11 0 16,3 14 0-16,2 10 0 16,-2 6 0-16,-7 0 0 15,-5 4 0-15,-1-2-188 16,2-6-334-16,6-8-1227 15,7-6 144-15,-2-9 124 16,-2-12 110-16</inkml:trace>
  <inkml:trace contextRef="#ctx0" brushRef="#br1" timeOffset="22949.86">10772 10161 5226 0,'-1'-3'40'0,"21"-8"38"15,48-16 54-15,61-12 15 16,80-15 18-16,77-14 1 16,62-11 9-16,45 2 2 15,17-6 9-15,4 8-37 16,-28 2-16 0,-37 9-38-16,-58 6-49 15,-57 9 18-15,-64 11-8 16,-55 10 5-16,-44 10 1 15,-32 12 33-15,-19 17 17 16,-11 18 15-16,1 19 2 16,-3 18-3-16,5 20-5 15,5 16-36-15,6 12-11 16,6 0-4-16,8 4-6 16,7-3-37-16,3-4-24 15,1-7-3 1,0 2 0-16,-9-5 0 15,-13-4 0-15,-13-4 0 16,-26-1 0-16,-33-9 0 16,-34-6 0-16,-43-5 0 15,-45-7 0-15,-47-3-35 16,-30-2-25-16,-28 0-6 16,-20-2 7-16,4 5-5 15,5 1 31-15,11-3 33 16,19-3 0-16,17-4 0 15,13-12 0-15,19-4 33 16,21-11 26-16,15-8 7 16,26-9-7-1,21-1 6-15,19-8-30 16,18 1-35-16,14-4 0 16,7-1 0-16,6-6 0 15,5-8 0-15,-4-11 0 16,1-20 0-16,-5-18 0 15,-2-27 0-15,-1-19 0 16,8-16 0-16,7-5 0 16,17-1 0-16,18 11 0 15,15 10 0-15,24 8 0 16,31 6 0-16,38 3 0 16,36-1 0-1,33-4 0-15,15-4 0 16,-2 3 0-16,-17 10-76 15,-25 16-274-15,-27 16-1476 16,-29 27 157-16,-29 17 134 16,-23 11 116-16</inkml:trace>
  <inkml:trace contextRef="#ctx0" brushRef="#br1" timeOffset="23446.46">12013 11282 8191 0,'-12'0'0'0,"-17"12"0"16,-33 20 0-1,-30 30 0-15,-30 31 0 16,-35 33 0-16,-26 25 0 16,-6 9 0-16,-2 5 0 15,13-5 0-15,18-14 0 16,29-22 0-16,27-23 0 15,25-32-130-15,24-29-331 16,27-36-1320-16,20-27 149 16,20-23 128-16</inkml:trace>
  <inkml:trace contextRef="#ctx0" brushRef="#br1" timeOffset="23914.02">10843 11685 5477 0,'12'-9'104'16,"24"-8"55"-16,26-6 13 16,30-12 6-16,21-2 9 15,20-4 8-15,0 4 19 16,-10 5 20-16,-19 8 45 15,-19 11-40-15,-22 7-68 16,-18 8-60-16,-16 4-11 16,-13 7-5-16,-7 6-8 15,-2 8-7 1,-5 9-16-16,0 8-19 16,-4 7-45-16,-4 5 0 15,-8 6-305-15,-5 1-245 16,-8-4-1161-16,1-7 139 15,2-16 120-15</inkml:trace>
  <inkml:trace contextRef="#ctx0" brushRef="#br1" timeOffset="26619.68">14184 10852 5599 0,'1'-2'257'0,"-1"-3"5"15,0 1 3-15,4 2 4 16,3 4 4-16,5 13 4 16,5 16 4-1,4 15 4-15,-4 18 3 16,3 19-156-16,-9 9-129 15,-2 5-3-15,-4-1 0 16,0-5 0-16,-1-14 0 16,5-19 0-16,9-16 0 15,14-16 0-15,26-16 0 16,28-18 0-16,29-18 0 16,23-12 0-1,9-6 0-15,-4-4 0 16,-15 6 0-16,-20 5 0 15,-23 7 0-15,-21 5 0 16,-21 4 0-16,-15 6 0 16,-18 0 0-16,-7 0-258 15,-10 0-205-15,-9-17-1283 16,-5 11 144-16,1 0 124 16,0-1 108-16</inkml:trace>
  <inkml:trace contextRef="#ctx0" brushRef="#br1" timeOffset="28477.47">27093 13430 5727 0,'-17'-7'259'15,"2"0"4"-15,1-4 3 16,1 3 3-16,32 0 5 16,25-4 3-16,29-3 4 15,32-4 4-15,31 1 5 16,23-3-290-16,8 2 0 16,5 1 0-16,-6 3 0 15,-17 0 0-15,-16 3 0 16,-27-1 0-16,-26 2 0 15,-31 5 0-15,-23-1-71 16,-20 3-219-16,-19 2-161 16,-23 2-1271-1,-12 0 140-15,-14 0 122 16,-13 0 105-16</inkml:trace>
  <inkml:trace contextRef="#ctx0" brushRef="#br1" timeOffset="28750.22">26930 13575 6223 0,'7'7'198'0,"25"0"3"16,33-3 2-16,40-2 3 15,44-8 0-15,39-8 4 16,14-2 1-16,2 0 4 15,-7-1 1 1,-16 3-114-16,-30 5-102 16,-35-3 0-16,-35 3-219 15,-33 3-167-15,9-2-537 16,-65-3-610-16,-11-6 112 16,-6-7 100-16,4-6 88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5T05:46:55.4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13589 3223 1470 0,'0'0'95'0,"0"0"34"15,0-2 24-15,0 2 25 16,0-4 38 0,-2-2 29-16,0-2 57 15,-1-1 32-15,-1-3 23 16,0 1-48-16,2 0-45 15,-1 3-35-15,1 3-21 16,-1 1-23-16,3 1-45 16,0 3-30-16,0-1-60 15,0 1-29-15,0 0-17 16,10 1-4-16,17 2 3 16,26 1-1-16,33 0-3 15,39 0 1-15,36 0 8 16,27-3-1-1,20-1 2-15,19 0-1 16,9 5-3-16,4-3 4 16,1 2-3-16,6 4 0 15,3 2 1-15,-2-3 0 16,6 3-5-16,-1-3 1 16,-9-3-2-16,-12-4 4 15,-14 2-2-15,-24-4-1 16,-21 2 1-16,-21 0-1 15,-22-2 8-15,-25 1 6 16,-25-2 7 0,-23 2-1-16,-20 0 1 15,-17 1 0-15,-11 0 1 16,-8 0 1-16,-1 0 0 16,0 0-11-16,0 0-80 15,-1 0-203-15,-5-67-835 16,4 63 61-16,5-5 55 15,6-4 51-15</inkml:trace>
  <inkml:trace contextRef="#ctx0" brushRef="#br0" timeOffset="13560.15">5568 7035 1500 0,'-3'1'123'16,"1"1"28"-16,1-2 25 16,-3 2 27-16,3-2 23 15,-2 0 35-15,1-2 23 16,1 2 33-16,-2 0 29 15,1 0-76-15,2 0-23 16,-1 0-14-16,-1 0-10 16,2-2-16-16,0 1-5 15,0 1-8-15,-1-1 25 16,1-1 18-16,0 2 8 16,0 0 9-16,0-1 1 15,0 1-3 1,0 0-13-16,0 0-14 15,0 0-29-15,0 0-27 16,0 0-43-16,0 1-40 16,0 3-32-16,0 4-16 15,0 3 8-15,1 3-6 16,1 3-1-16,1-1 5 16,3 0 13-16,2 2 1 15,2-2-9-15,2 2-9 16,1 1-5-1,0-2-10-15,0 2-25 0,-3-2 0 16,0-1 0-16,0 0 0 16,-1-6 0-1,0-1 0-15,1 1 0 16,3-5 0-16,3-2 0 16,7-1 0-16,6-1 0 15,4-1 0-15,10-4 0 16,0-2 0-16,11-7 0 15,3-4 0-15,5-5 0 16,5-3 0-16,4-2 0 16,-2 1 0-1,0 1 0-15,-1-3 0 16,-1 2 0-16,-4 1 0 16,1 2 0-16,-2 0 0 15,-3 0 0-15,-1 3 0 16,-5 0 0-16,-5 3 0 15,0 0 0 1,-8 4 0-16,-5 0 0 0,-3 1 0 16,-5 2 0-16,-5 3 0 15,-3-4 0 1,-1 4 0-16,-3 1 0 16,-1 1 0-16,-4 0 0 0,-4 2 0 15,-2 0 0 1,-2 2 0-16,-2-2 0 15,0 2 0-15,0-2 0 16,0 1 0-16,-6-2-7 16,-6 3-379-16,-11-1-1448 15,-13 5 157-15,-17 4 136 16,-15 5 117-16</inkml:trace>
  <inkml:trace contextRef="#ctx0" brushRef="#br0" timeOffset="14478.95">2961 7659 2772 0,'2'0'156'15,"-2"-2"26"-15,3 0 19 16,5-3 26-16,5 0 14 16,10-4 7-16,6 4 5 15,6-2-8-15,6 5-85 16,7 0-271 0,3-100-897-16,7 100 50 0,3-3 48 15,2-3 42 1</inkml:trace>
  <inkml:trace contextRef="#ctx0" brushRef="#br0" timeOffset="14723.72">4062 7570 3576 0,'9'0'51'15,"11"0"1"-15,11-3-11 16,13-3-50-16,14-1-200 16,2-2-546-16,2-3 29 15,2-1 28-15,-3 3 26 16</inkml:trace>
  <inkml:trace contextRef="#ctx0" brushRef="#br0" timeOffset="14936.53">4953 7514 3468 0,'14'0'20'0,"9"-1"-93"15,5-1-663-15,5-4 28 16,-1 1 27-16</inkml:trace>
  <inkml:trace contextRef="#ctx0" brushRef="#br0" timeOffset="15727.78">5698 6944 3173 0,'-7'-9'114'0,"-8"-1"18"16,-1 0 18-16,-5-1 16 15,-2 3 18 1,-2 5 17-16,-3 2 13 15,-2 2 7-15,1 5 4 16,3 4-81-16,5 3-37 16,6 3-19-16,7 5-17 15,5-2-17-15,3-1-17 16,3-3-15-16,4-4-10 16,3-2-3-16,7-5-5 15,5-3 4-15,3-2-5 16,2-3-3-1,2-8 3-15,-3-1-1 16,-3-6 4-16,-3-5 6 16,-4-4 12-16,-7-7 6 15,-6-5 9-15,-3-3 15 16,-5-4 47-16,-4-4 53 16,3 6 36-16,-2 6 41 15,2 10-5-15,3 12-23 16,3 11-11-16,2 15 0 15,7 12-4-15,8 16-8 16,7 12-37 0,8 9-57-16,4-1-41 15,2-6-104-15,1-4-114 16,-1-6-62-16,-1-6-108 16,-1-5-209-16,-1-16-881 15,-6 3 100-15,-6-11 87 16,-3-4 79-16</inkml:trace>
  <inkml:trace contextRef="#ctx0" brushRef="#br0" timeOffset="16000.53">5777 7327 4908 0,'6'0'117'0,"9"-4"2"16,14-5-35-16,14-2-38 16,12-3-72-16,14-2-119 15,-33-3-992-15,26 1 63 16,-11 1 59-16,-15 4 53 15</inkml:trace>
  <inkml:trace contextRef="#ctx0" brushRef="#br0" timeOffset="16161.38">5792 7431 4156 0,'0'4'134'0,"14"-1"1"16,15 0-28-16,25-6-91 15,18-4-121-15,33-11-281 16,-2-4-499-16,-1-2 39 16,-8-4 38-16,-10 0 34 15</inkml:trace>
  <inkml:trace contextRef="#ctx0" brushRef="#br0" timeOffset="20671.89">2772 8715 2752 0,'-1'0'133'16,"-1"0"35"-16,1 0 21 15,1 0 17-15,0 0 11 16,0 0 6-16,4 0 5 15,5-1 3-15,10 1-7 16,11 0-181 0,23-1-319-16,2 1-676 15,11-4 45-15,5-2 42 16</inkml:trace>
  <inkml:trace contextRef="#ctx0" brushRef="#br0" timeOffset="21207.63">3824 8735 3574 0,'1'0'126'16,"-1"1"10"-16,0-1 3 16,6 0 0-16,7 0 2 15,7 0-17-15,13 0-109 16,91-3-980-16,-77-1 46 16,3-4 44-16,2-2 41 15</inkml:trace>
  <inkml:trace contextRef="#ctx0" brushRef="#br0" timeOffset="21764.12">4693 8610 3397 0,'-1'0'146'0,"1"0"26"16,0 0 17-16,0 0 21 15,0 0 14-15,2 0 18 16,5-1 35-16,5-2 9 16,5 0 6-1,4-3-127-15,3-1-124 0,-1-1-137 16,3 4-277-16,-4-3-781 15,0 3 65-15,-5-5 60 16,-3 0 55-16</inkml:trace>
  <inkml:trace contextRef="#ctx0" brushRef="#br0" timeOffset="26015.4">8739 8369 2926 0,'0'0'130'16,"0"-1"18"-16,0 1 21 15,0 0 22-15,0 0 17 16,0 0 16 0,0 0 17-16,0 0 12 15,0 0 12-15,0 0-86 16,0 0-40-16,0 0-13 15,0 0-21-15,0 0-21 16,0 0-17-16,0 0-13 16,0 0-17-16,0 0-10 15,0 0-10-15,0 0-8 16,0 0-2-16,0 0-2 16,0 0 4-1,0 0 3-15,0 0 4 16,0 0 13-16,0 0 8 15,0 0 10-15,0 1 4 16,0-1 4-16,0 2 5 16,0-1 5-16,0-1-6 15,2 0 5-15,-2 1 5 16,1-1-9-16,1 1-7 16,-1 0-3-16,-1 1-7 15,1-1 0-15,-1 1-7 16,0-2-8-1,0 0 8-15,0 0-7 16,0 0-5-16,2 1 30 0,-2 0 13 16,1 3 0-1,2-2 9-15,2 1 11 16,-1-1-1-16,2 2 2 16,-1-1 4-16,3 1 3 15,-1-1 2-15,3 0-23 16,0 0-2-16,3-2 1 15,4-1 8-15,6 0-11 16,8-4 5-16,5-2 1 16,9-5-15-16,8-5 0 15,5-6-9-15,4-5-12 16,2-2-11-16,-4 2-7 16,-1 0-16-1,-4 2-2-15,-7 5-4 16,0 1 0-16,-5-1 0 15,2 3 0-15,-2-2 0 16,-1 4 0-16,-3-2 0 16,-6 2 0-16,-6 4 0 15,-8 1 0-15,-4 0 0 16,-10 5 0-16,-2 0 0 16,-1 3 0-16,-2 0 0 15,0 1 0-15,0 1-204 16,0 0-250-16,0-3-1309 15,0 2 147 1,-5 1 126-16,-2-2 111 16</inkml:trace>
  <inkml:trace contextRef="#ctx0" brushRef="#br0" timeOffset="30326.69">16127 8542 3601 0,'0'-4'142'15,"0"1"32"-15,0-4 31 16,0 1 86-16,0 0 126 15,0 2 34-15,0-2 8 16,0 3 14-16,0-1 9 16,0 2-86-16,0 1-64 15,-6 1-31 1,-7 1-32-16,-8 12-98 16,-10 12-144-16,-4 11-27 15,1 15 0-15,8 8 0 16,11 5 0-16,9 1 0 15,12-3 0-15,10-6 0 16,7-7 0-16,3-7 0 16,6-6 0-16,-2-8 0 15,1-3-323-15,-5-5-239 16,-4-5-1141-16,-1-7 138 16,2-4 118-1</inkml:trace>
  <inkml:trace contextRef="#ctx0" brushRef="#br0" timeOffset="30851.12">16749 8978 7004 0,'0'0'128'0,"0"0"1"16,0 2 1-16,2 5 1 15,-4 6 0-15,-5 8 2 16,-10 7 1-16,-8 9-258 16,-2 0-252-16,-3-2-1357 15,5-8 141-15,9-13 124 16</inkml:trace>
  <inkml:trace contextRef="#ctx0" brushRef="#br0" timeOffset="31467.55">17089 8446 4657 0,'0'-5'344'16,"1"0"6"-16,2 0 6 16,-2-4 7-1,1 4 7-15,-1 3 7 16,1 1 8-16,5 0 6 16,9 1 9-16,4 0-202 15,5 4-198-15,4 4 0 16,1 11 0-16,-6 11 0 15,-2 14 0-15,-9 8 0 16,-7 7 0-16,-8 4 0 16,-9 0 0-16,-11-2 0 15,-4-5 0-15,0-6-300 16,-1-5-223-16,5-70-1196 16,9 47 140-16,5-12 121 15,5-7 105-15</inkml:trace>
  <inkml:trace contextRef="#ctx0" brushRef="#br0" timeOffset="31711.32">17710 8981 8191 0,'0'14'0'16,"-2"6"0"-16,-8 9 0 15,-9 8 0-15,-7 1-251 16,-8 4-154-16,51 0-1359 16,-49-7 147-16,9-12 126 15,7-11 111-15</inkml:trace>
  <inkml:trace contextRef="#ctx0" brushRef="#br0" timeOffset="32394.15">18388 8605 7517 0,'0'-6'74'0,"0"-2"-1"16,0 0 2-16,2-1-1 15,2 0 1-15,5 4 0 16,1-4 0-16,4 0 0 16,2-2 3-16,-3 2-78 15,-3-3 0-15,-6-1 0 16,-2 3 0 0,-5-3 0-16,-5 0 0 15,-3 3 0-15,-2 3 0 16,-8 4 0-16,-2 2 0 15,0 5 0-15,1 3 0 16,3 5 0-16,7 3 0 16,5 4 0-16,3 0 0 15,4-4 0-15,4-1 0 16,3-5 0-16,4-3 0 16,-1-3 0-16,4-3 0 15,-2-2 0 1,-2-1 0-16,-4-1 0 15,-2-4 0-15,0 0 0 16,1 2 0-16,-2 1 0 16,1 2 0-16,3 2 0 15,0 2 0-15,1 6 0 16,-4 11 0-16,-1 7 0 16,-5 10 0-16,-6 8 0 15,-11 4 0-15,-6-1-86 16,-8 0-329-16,-10-5-1390 15,-2-1 153 1,-4-7 132-16,-4-6 114 16</inkml:trace>
  <inkml:trace contextRef="#ctx0" brushRef="#br0" timeOffset="41802.62">2840 12033 2394 0,'0'2'80'0,"0"-2"25"15,0 0 17 1,0 0 22-16,2 0 28 15,-2 0 26-15,0 0 25 16,0 0 17-16,0 0 17 16,0 0-36-16,0 0-26 15,0 0-18-15,0 0-9 16,0 0-20-16,0 0-26 16,0 0-22-16,0 0-16 15,3 0 31-15,9 0 36 16,13 0 12-1,15-5 1-15,15-3 17 0,10-3 2 16,8-6 5 0,-1-5 2-16,-3 0-4 15,-6-2-2-15,-3 3-45 16,-13 1-57-16,-9 1-23 16,-10 6-3-16,-10 3-32 15,-11 4-16-15,-4 2-21 16,-3 2-39-16,0 2-104 15,-1 0-77-15,-1 0-90 16,-2 0-131-16,0 0-257 16,-11 4-471-16,-4 2 70 15,-5 4 62 1,-6 4 57-16</inkml:trace>
  <inkml:trace contextRef="#ctx0" brushRef="#br0" timeOffset="42115.33">3026 12187 3143 0,'-5'8'151'0,"0"-2"42"15,2 1 33-15,6-3 39 16,17 0 74-16,15-11 79 16,13-2 76-1,14-9 19-15,10-4 12 16,-1-7-92-16,-5-1-67 0,-4 1-41 15,-11 5-35 1,-14 5-38-16,-12 4-83 16,-10 8-85-16,-11-1-79 15,-4 4-5-15,0 3 0 16,0-1 0-16,0 2-184 16,0 0-190-16,0 0-316 15,0 0-916-15,1-3 123 16,6-5 107-16,4-1 95 15</inkml:trace>
  <inkml:trace contextRef="#ctx0" brushRef="#br0" timeOffset="45538.92">7983 12040 4587 0,'-2'3'160'0,"1"-3"41"16,11 1 21-16,17-6 23 16,27-8 32-16,17-10 17 15,19-4 8 1,10-8-3-16,-3 3-83 15,-8 5-202-15,-12 7-195 16,-15 3-303-16,-21 7-917 16,-21 5 95-16,-19 2 85 15,-19 5 75-15</inkml:trace>
  <inkml:trace contextRef="#ctx0" brushRef="#br0" timeOffset="45710.75">8175 12114 4604 0,'0'7'104'16,"11"-5"8"0,16 1 1-16,21-6-21 15,24-6-64-15,29-11-97 16,18-9-181-16,6-49-797 16,3 36 54-16,-6-3 51 15,-8-5 46-15</inkml:trace>
  <inkml:trace contextRef="#ctx0" brushRef="#br0" timeOffset="47080.61">4976 12165 2343 0,'0'3'39'16,"0"-2"3"-16,0 2 1 16,1 0 0-16,1-2-2 15,3 1-23-15,6-2-107 16,4-39-435-16,4 39 15 16,7-2 14-16,15-5 13 15</inkml:trace>
  <inkml:trace contextRef="#ctx0" brushRef="#br0" timeOffset="47523.2">10686 11558 5134 0,'0'0'-142'0,"0"2"-36"15,0 0-116-15,0-2-702 16,0 2 50-16,-2 1 46 16,2-1 42-16</inkml:trace>
  <inkml:trace contextRef="#ctx0" brushRef="#br0" timeOffset="51271.51">26749 11980 3888 0,'-25'-2'107'16,"-8"2"36"-16,-8 0 46 15,-2-1 121-15,14 1 103 16,8-1 9-16,11 0 8 15,9-1 11-15,14-2 9 16,26 0-67-16,26 0-41 16,32-2-38-1,35 1-50-15,19 0-139 16,12 0-115-16,7 1 0 16,-5 1 0-16,-10 1 0 15,-17 1 0-15,-25 1-199 16,-31-2-119-16,-36 4-82 15,-30-2-160-15,-36-2-987 16,-35 4 115-16,-31 1 101 16</inkml:trace>
  <inkml:trace contextRef="#ctx0" brushRef="#br0" timeOffset="51532.27">26741 12056 4492 0,'0'-1'168'15,"17"1"29"-15,21 0 23 16,27-3 28-16,33 3 13 16,28-2 8-16,14-2 3 15,6-1 8-15,-3 1 10 16,-5 2-141-16,-23 0-105 16,-22-1-118-16,-30 2-70 15,-31-1-69-15,-21 0-53 16,-26-1-80-16,-20 0-94 15,-13 2-143 1,-11-14-486-16,-10 11 57 16,1-1 52-16,7-2 48 15</inkml:trace>
  <inkml:trace contextRef="#ctx0" brushRef="#br0" timeOffset="61340.92">1135 7035 1637 0,'0'-1'85'15,"0"-2"18"-15,-2-4 14 0,2-1 16 16,2 2 22 0,-2-5 28-16,0 3 14 0,2 0 9 15,-2 0 16 1,2 2-54-16,-1 2-35 0,2 2-18 16,-2 0-14-1,3 4-16-15,2 2-21 16,2 4-28-16,-1 1-12 15,5 8-9-15,2 4-12 16,4 3-3-16,5 4 3 16,6 4 1-16,-2 0 2 15,3 0 1 1,-2-3 2-16,0-5 12 16,1-6 29-16,5-8 23 15,6-7 8-15,11-6 13 16,9-16 3-16,11-7 7 15,10-13 6-15,11-10 4 16,9-6 5-16,13-5-11 0,9 0-29 16,4-4-20-1,-1 0-7-15,-5 2-14 16,-11 1 0-16,-10 6-6 16,-19 4-4-16,-16 7 6 15,-18 8 11 1,-17 5 23-16,-16 10 31 15,-8 5 20-15,-5 6 8 0,-1 3 9 16,0 1-10 0,0 3-3-16,0 0-74 15,0 1-73-15,0 1-94 16,-1 7-160-16,-5 3-986 16,-3 10 77-16,-10 2 71 31,-3 4 64-31</inkml:trace>
  <inkml:trace contextRef="#ctx0" brushRef="#br0" timeOffset="70980.49">15860 9618 4749 0,'-2'0'196'16,"1"0"68"-1,-1 0 38-15,1-1 38 16,-1 1 6-16,10 0 5 16,15-2 7-16,11-2 8 15,18-4 6-15,15-3-92 16,5-4-321-16,0-1-238 16,0 2-234-16,-4-9-1132 15,2 6 128-15,5-3 113 16,-2-3 99-16</inkml:trace>
  <inkml:trace contextRef="#ctx0" brushRef="#br0" timeOffset="71301.19">17320 9288 5097 0,'13'-1'52'0,"7"-2"5"16,14-3-5-16,11-3-30 15,9 1-54 1,6-6-87-16,4 0-142 0,-2-9-819 16,-6 6 58-16,-9-2 52 15,-14 0 50-15</inkml:trace>
  <inkml:trace contextRef="#ctx0" brushRef="#br0" timeOffset="89025.84">5946 13840 1807 0,'0'0'123'0,"0"0"24"16,0 0 21-16,0 0 17 15,0 0 19-15,0 0 18 16,0 0 18-16,0 0 15 16,0 0 16-16,0 0-89 15,0 0-25-15,0-1-19 16,0 1-9-16,0 0-5 15,0 0-11-15,0-2-8 16,0 2-10-16,0-1-3 16,0 1-4-1,0-2-4-15,0 2 1 16,0 0-2-16,0 0-3 16,0 0-6-16,0 0-1 15,0-3-4-15,0 3-4 16,0 0-2-16,0 0-1 31,0 0 0-31,0 0-1 0,0 0 1 0,0 0-7 16,0 0-1-1,0 0-3-15,0-1-5 0,0 1-4 16,0 0-8-16,0 0-49 16,0 0-98-16,5 0-430 15,-11 6-664 1,-6-2 73-16,-8 2 64 15</inkml:trace>
  <inkml:trace contextRef="#ctx0" brushRef="#br0" timeOffset="90706.28">2872 13198 2681 0,'0'-3'107'15,"0"0"33"-15,0-4 21 16,0 1 21-16,0-2 19 15,0-2 19-15,0 2 14 16,0 1 10-16,0 0 5 16,0 3-77-16,0 1-39 15,0 2-36-15,1 0-20 16,4 4-20-16,2 4-20 16,1 4-17-1,6 4-13-15,-2 3-7 16,3-2 0-16,1-1 0 15,1-3 6-15,6-5-1 16,9-4-2-16,6-1-13 16,8-7-34-16,6-4-59 15,3-5-119-15,42-8-806 16,-37-1 52-16,2-3 49 16,-1-2 45-16</inkml:trace>
  <inkml:trace contextRef="#ctx0" brushRef="#br0" timeOffset="91056.01">3920 13022 2318 0,'6'5'120'16,"3"5"26"-16,2 2 21 0,5 3 22 16,0-1 14-16,3-1 16 15,0 0 19 1,4-3 18-16,3-3 16 16,5-4-83-16,7-3-34 15,8-4-28-15,6-5-23 16,3-4-32-16,3 0-55 15,0-4-92-15,-2-1-110 16,4 1-252-16,-9 2-457 16,-3 1 40-16,-9 1 37 15,-4 3 36 1</inkml:trace>
  <inkml:trace contextRef="#ctx0" brushRef="#br0" timeOffset="91296.79">4961 13003 2746 0,'12'5'125'0,"7"-1"22"16,7 1 5-16,7-1 5 16,5-4 2-1,5-4 3-15,2-2 0 16,4-4-12-16,-2-1-33 0,-1-4-133 15,-6 0-127-15,-3-1-181 16,-11-25-453-16,-7 29 32 16,-12 2 28-1,-3 1 28-15</inkml:trace>
  <inkml:trace contextRef="#ctx0" brushRef="#br0" timeOffset="93243.49">6239 13923 5199 0,'15'-5'52'16,"17"-4"8"0,15-10 3-16,17-5-1 0,10-3-1 15,6-9 4-15,0 2-4 16,-5 1-24-16,-9 5-56 16,-14 5-143-16,-8 6-325 15,-26 7-624-15,-16 6 63 16,-21 6 54-16,-14 4 52 15</inkml:trace>
  <inkml:trace contextRef="#ctx0" brushRef="#br0" timeOffset="93427.87">6362 14018 4391 0,'10'2'76'16,"16"-4"9"-16,18-3 5 0,18-7-1 31,16-7 0-31,11-9-1 0,5-4-24 16,-2 0-79-16,-7 2-180 0,-17-41-860 15,-17 45 56-15,-23 6 51 16</inkml:trace>
  <inkml:trace contextRef="#ctx0" brushRef="#br0" timeOffset="95333.28">3036 15370 2414 0,'-4'3'120'0,"0"-1"32"15,0-1 31 1,-1 2 31-16,4-3 32 0,1-2 36 16,0 2 31-16,0 0 26 15,1 0 26-15,-2 0-60 16,1 0-15-16,0 0-16 15,0 0-10 1,0 0-15-16,1 0 4 16,8-2 34-16,10-6-18 15,9-4-17-15,13-4-23 16,11-8-34-16,3 0-16 16,-3-4-19-16,0 5-22 15,-9-1-14-15,-7 5-41 16,-7 3-71-1,-12 5-42-15,-8 3-124 16,-6 5-119-16,0 1-71 0,-9 2-86 16,0 5-107-16,-2 2-179 15,-7-6-572 1,-4 9 81-16,-2 3 73 16,-2 1 66-16</inkml:trace>
  <inkml:trace contextRef="#ctx0" brushRef="#br0" timeOffset="95714.73">3058 15454 3125 0,'-1'5'120'16,"-1"1"25"-16,1-1 45 0,8-2 43 16,12-3 35-1,7-5 89-15,11-4 88 16,9-5 60-16,1-4 15 15,0-4-104-15,1 0-15 16,-3 1-21-16,-6 0-47 16,-6 4-45-16,-9 2-35 15,-7 2-100-15,-6 6-94 16,-7-1-59-16,-4 6 0 16,2-1 0-16,-2 2 0 15,0-1 0 1,0 1 0-16,0 1 0 15,0 0 0-15,0 0 0 16,0 0 0-16,0 0 0 16,0 0 0-1,0 0-71-15,0 0-290 0,1 0-303 16,-1-1-982-16,0-2 128 16,3-7 113-1,4-7 99-15</inkml:trace>
  <inkml:trace contextRef="#ctx0" brushRef="#br0" timeOffset="100615.25">3007 16855 27 0,'-9'0'2'16,"-5"2"1"-16,-1-2-1 16,-3 0 2-16,4-2-2 15,-2 2 1-15,-3 2 1 16,0-2 0-16,-1 0 4 16,-1 1 0-1,2 0 0-15,1-1 1 16,4 2 1-16,0-1 1 0,3 0 2 15,0 1 2 1,4-2 2-16,-2 0 1 16,6 0 0-16,0 0-2 15,2 0 0-15,-1-2 1 16,2 0 1-16,0-1-2 16,0-2-1-16,0-1-3 15,0 0-2-15,-1 0-2 16,-1 1-1-16,-2-1-2 15,0 1-1-15,1-2-10 16,-3 3 4 0,2-2 6-16,2 2 2 15,-1 0 1-15,2 1 1 16,2-1 0-16,-1 1 1 16,0 2-1-16,0-2 1 15,0 0 9 1,0 2-1-16,0-2-5 0,0 2 1 15,0 0 1 1,0 0 2-16,0 1 3 16,-1-2 2-16,1 1 2 15,0-1 3-15,0 1 0 16,0 0 0-16,0-2 0 16,0 1-2-16,0 1-2 15,0 0 1-15,0 1-1 16,0 0-6-16,0 0 0 15,1 0 1-15,-1 0 1 16,2 0 3-16,-2 0-1 16,1 0 4-1,-1 0-1-15,2 0 0 16,-2 0 0-16,0 0 7 16,1 0 0-16,2 0-1 15,-3 0-1 1,3 0-3-16,-2 0 1 0,1 0-2 15,-1 0-2-15,1 0-2 16,-1 0-1-16,-1 0-1 16,2 0-4-16,-2 0-1 15,0 0-10 1,1-2-20-16,1-1-31 16,0-3-35-16,1 1-27 15,0-4-89-15,6 1 3 16,-6 3 2-16,4 0 1 15</inkml:trace>
  <inkml:trace contextRef="#ctx0" brushRef="#br0" timeOffset="102432.16">2942 16845 33 0,'0'0'4'15,"0"-1"5"-15,-2 1 8 0,0-1 2 16,1-2 2 0,-5 2 1-16,-1 0 0 15,-2-1 1-15,1 2 0 16,0-1 0-16,1 2-1 15,1-2-3-15,-5 1-4 16,2-3-2-16,-3 2 1 16,1 0 1-16,2-2 3 31,2 2 1-31,-4 1 4 0,5-2 0 16,0 2-1-16,0-2 0 15,2 2-1-15,2-4 2 16,-1-1-3-16,-1 3-1 15,3-3-2-15,1 1 0 16,0 0-1-16,-3 0-1 16,2 1 0-16,-1-1 1 15,1 1 2-15,-1 2 1 16,-1-2 3 0,2 0 3-16,-2 2 1 0,0 0 3 15,0-1 0 1,1 2 0-16,0 0-1 0,-1 0 1 15,3 0 2 1,0-1 0-16,0 1 0 16,-3 0 1-16,2 0 4 15,-1 0 2-15,1 0 3 16,-1 0 2 0,4 0 7-16,-2 0 1 0,0 0 3 15,0 0 1-15,0 0 10 16,0 0 6-16,0 0 8 15,0 1 8 1,0 1 6-16,0-1 2 16,0 0 3-16,0 2 3 15,0 0 2-15,0-2-2 16,0 2-5-16,1 0-4 16,1 1 7-16,-2-3 13 15,1 2 14 1,-1-2 11-16,0 1 14 15,0-2 12-15,0 0 15 16,0 0 12-16,0 0 12 16,0 0 11-16,0 0-5 15,0 0-10-15,0 0-1 16,0 0-4-16,0 0-8 16,0 0 14-16,0 0 12 15,0 0 12 1,0 0 4-16,0 0 4 15,0-2 13-15,0 1 11 16,0-2-4-16,3-1-10 16,2-1-16-16,3-4-35 15,6 0-32-15,8-5-31 32,5 1-20-32,5-2-25 0,4-2-29 0,-2 2-29 15,-3 4-17-15,0-1-9 16,-5 4-2-16,-3 3-10 15,-2 1-2-15,-2 4 4 16,1-2-8 0,-1 4 3-16,3 1 2 15,-1 1-4-15,0 1 1 16,2 0 15-16,-3 4-3 16,-2-5 15-16,0-2 9 15,-1-2 6-15,-2 2 9 16,3-4-3-16,0-1-3 15,2-4 3-15,3-4 0 16,-2-3-9 0,-1-1 6-16,0 1-6 15,-6 1-9-15,-2 6-12 16,-1 3 0-16,-3 1 0 16,-2 2 0-16,-1 1 0 15,5 1 0-15,-1-1 0 16,0-1 0-16,2 1-80 15,-2 0-229-15,3 3-205 16,2-3-171-16,2-3-132 16,7-10-60-16,4 2-213 15,17-12 58 1,11-5 55-16</inkml:trace>
  <inkml:trace contextRef="#ctx0" brushRef="#br0" timeOffset="103598.44">4956 16503 19 0,'-6'0'5'0,"1"0"2"16,1 2 4-16,0 1 0 15,4-2 1-15,0 2 2 16,0 0-1-1,0-2-4-15,0 1-1 16,0 0-2-16,0 2 5 16,0 0 2-16,0 0 2 15,-1 3 3-15,-2 1 5 16,0-4 0 0,-2 4 5-16,1 0 12 15,0 1 4-15,1-1 3 16,-3 1 2-16,3-1 25 15,0 0 28-15,0 2 21 16,0-1 28-16,1-3 52 16,2 0 46-16,-2-3 30 15,1-2 35-15,1 0 36 16,0-1 24-16,0-1 4 16,0 1 0-16,0-1 6 15,0-1-5-15,0-1-48 16,0-1-27-1,0-1-10-15,1-2-16 16,1 2-19-16,0-3-24 16,4 1-22-16,3 0-27 15,4-2-29-15,0 3-23 16,0-1-10 0,0 0-25-16,1 0-25 0,-2 3-25 15,-2 2-18-15,3 0-6 16,-3-2-9-16,0 4-8 15,2-3-9-15,-1 2 5 16,2 1-4 0,0 0-5-1,2 0 6-15,1 0-2 0,1 0-6 16,-1 0 5-16,1 0 2 16,2 0-3-16,0 0 4 15,2 0-2-15,0 0 1 16,0 0-2-16,1 0-8 15,-3 0-11-15,1 0-1 16,-7 0-6 0,-3 0-1-16,-3-2-89 15,-1 2-95-15,1-1-156 16,8-3-193-16,9-10-135 16,2-5-390-16,10-1 59 15,9-3 53 1,5-3 50-16</inkml:trace>
  <inkml:trace contextRef="#ctx0" brushRef="#br0" timeOffset="103838.21">6411 16266 4652 0,'3'0'128'16,"-1"1"9"-16,-1 7 3 16,-5 5 4-1,-9 4-13-15,-9 8-54 16,-1 3-101-16,4-1-346 0,-5-7-747 16,2-4 63-16,10-10 56 15</inkml:trace>
  <inkml:trace contextRef="#ctx0" brushRef="#br0" timeOffset="104457.48">7569 15327 4815 0,'0'-5'5'15,"0"4"-53"-15,0 0-113 16,0-7-857 0,-4 9 52-16,-4 4 47 15</inkml:trace>
  <inkml:trace contextRef="#ctx0" brushRef="#br0" timeOffset="105279.33">7630 15485 4306 0,'3'-6'198'0,"0"-3"88"16,0 1 74-1,1-2 26-15,-1 3 6 16,-1 3 10-16,-1 0 7 0,1 1 10 16,-2 2 8-16,0-1-148 15,0 2-75-15,0-1-101 31,0 1-83-31,0 0-291 0,15 1-709 16,-22 4-626-16,-3-4 124 16,-7-1 106-1</inkml:trace>
  <inkml:trace contextRef="#ctx0" brushRef="#br0" timeOffset="105792.4">7402 15437 5424 0,'0'-3'287'16,"0"-2"5"-16,2 1 3 16,-2 1 6-16,4 10 4 15,3 9 6-15,2 12 3 0,2 14 7 16,5 13 3-1,-3 7-307-15,4 5-17 16,3 0 0-16,4-4 0 16,2-8 0-16,4-5 0 15,0-7 0-15,4-5 0 16,2-10 0-16,0-8 0 16,-2-6 0-16,0-6-358 15,-1-5-364-15,-12-6-929 16,-5-6 129-16,-7-5 114 31</inkml:trace>
  <inkml:trace contextRef="#ctx0" brushRef="#br0" timeOffset="105941.26">7318 15897 4684 0,'0'-2'117'0,"4"-2"11"0,10-6-1 16,13-5 1 0,11-7-28-16,11-7-73 0,5-1-158 15,-3-5-1026-15,-5 6 66 16,-13 5 60-16</inkml:trace>
  <inkml:trace contextRef="#ctx0" brushRef="#br0" timeOffset="106321.56">7730 15763 3981 0,'7'3'96'16,"7"1"11"-16,4-2 7 0,8-1 1 15,0-4 2 1,-2-6 0-16,-3-2 0 15,-4-5 6-15,-8-5 19 0,-5-1-57 16,-2 1 15 0,-2 2 40-16,-5 5 26 15,1 8 36-15,-4 2 66 16,-3 8 36-16,-6 5 6 16,-1 12 1-16,2 4-16 15,6 10-24-15,5 3-37 16,2 3-53-1,7-7-33-15,6-5-39 16,2-3-71-16,6-10-296 16,4-8-133-16,6-4-247 0,-2-8-957 15,-5-4 121-15,-5-6 106 16,-3-4 94 0</inkml:trace>
  <inkml:trace contextRef="#ctx0" brushRef="#br0" timeOffset="106615.29">7983 15705 4456 0,'7'-6'92'31,"4"-4"30"-31,5 2 31 0,7 3 44 0,2 2 34 16,-1 9 24 0,-2 7 19-16,-2 3 22 15,-7 1 34-15,-3 3-29 16,-7 0-12-16,-1-5-29 15,-2-6-33-15,0-3-44 16,0-4-36-16,0-2-23 16,0-5-17-16,0-7-18 15,0-8-33-15,0-3-54 16,0-6-243-16,0 2-147 16,4 4-234-1,0-17-984-15,2 21 124 16,3 6 106-16</inkml:trace>
  <inkml:trace contextRef="#ctx0" brushRef="#br0" timeOffset="107136.56">8248 15576 3684 0,'3'4'131'0,"3"2"42"16,1 3 50-16,5 7 75 15,-4 0 58 1,1 8 62-16,-1-3 34 0,-3 0 12 15,-1-3 10 1,-2-3-101-16,-2-5-36 0,3-3-43 16,-2-6-56-1,4-2-84-15,-1-5-62 16,6-8-62-16,0-6-30 16,3-6 0-16,4-3 0 15,2 2 0-15,-3 5 0 16,3 9 0-16,-6 6 0 15,0 3 0 1,-3 8 0-16,-1 3 0 16,-2 8 0-16,-4-1 0 0,-1 3 0 15,0-1 0 1,-2-3 0-16,0-4 0 16,3-6 0-16,1-3 0 15,5-1 0-15,4-8 0 16,4-7 0-1,6-4 0-15,2-5 0 0,-3 2 0 16,1 3 0-16,-3 8 0 16,-4 5 0-16,-2 11 0 15,-7 7 0-15,-1 14 0 16,-3 10 0 0,-1 7 0-1,-4 6 0-15,1 1 0 0,-4-5-233 16,5-2-441-16,-1-10-1023 15,-1-13 137-15,10-10 118 16,12-12 103-16</inkml:trace>
  <inkml:trace contextRef="#ctx0" brushRef="#br0" timeOffset="107309.4">9149 15816 8191 0,'-8'25'0'15,"-8"10"-38"1,-6 7-242-16,-4 10-236 16,7-98-1199-1,-1 72 138-15,7-11 121 0,4-13 106 16</inkml:trace>
  <inkml:trace contextRef="#ctx0" brushRef="#br0" timeOffset="108141.73">9848 15018 4752 0,'2'-16'349'0,"-1"0"7"16,1-3 6-16,-1 3 8 15,-1 14 6-15,0 16 7 16,-4 13 9-16,2 18 7 16,-1 14 8-16,0 16-362 15,-1 4-45-15,1 3 0 16,1-1 0 0,-4-3 0-16,-3-3 0 0,-4-9 0 15,-3-7 0 1,-1-8-362-16,5-11-379 15,-3-14-903-15,0-11 127 0,5-13 113 16,-3-9 99 0</inkml:trace>
  <inkml:trace contextRef="#ctx0" brushRef="#br0" timeOffset="108307.57">9694 15651 5151 0,'0'-25'315'16,"0"-10"6"-16,4-4 4 15,8-8 7-15,8 10 5 16,7 6-75-1,8 6-266-15,8 5-333 16,-1 3-1206-16,0 3 113 16,0 3 101-1</inkml:trace>
  <inkml:trace contextRef="#ctx0" brushRef="#br0" timeOffset="108726.88">10176 15399 4230 0,'4'0'160'0,"4"-1"4"15,2 1 18-15,3 0 8 16,-2-2 5-16,0 0 2 16,-3-2 9-1,-4-3 2-15,-2 0 13 0,-1 1-129 16,-4-1-20 0,-7 5 56-16,-1 2 46 15,-8 5 35-15,-4 6-1 0,-5 6 3 16,5 5-5-1,3 5 0-15,7-2-8 16,9-1 2-16,2-5-23 16,7-5-65-16,6-8-67 15,6-3-45-15,5-4 0 16,6-7 0-16,-1-5 0 16,-1-1 0-16,-4-1 0 15,-8 2 0-15,-4 2 0 16,-4 4 0-1,-3 4 0-15,-3 5 0 0,3 4 0 16,0 3 0 0,1 2 0-16,2 2 0 15,5 2-89-15,5-5-271 0,7-4-238 16,5-6-1061 0,4-6 131-1,-1-7 113-15,0-8 100 0</inkml:trace>
  <inkml:trace contextRef="#ctx0" brushRef="#br0" timeOffset="108970.42">10599 15237 5218 0,'0'-6'306'31,"-4"1"5"-31,-5 1 5 0,-5 7 5 16,-1 9 5-16,-5 13 7 0,7 8 4 15,5 3 7 1,3 5 5-16,5-6-319 15,5-5-30 1,3-5 0-16,8-8-186 16,9-10-213-16,14-3-396 15,-2-11-776-15,-1-10 118 0,-1-8 103 16,-3-9 92-16</inkml:trace>
  <inkml:trace contextRef="#ctx0" brushRef="#br0" timeOffset="109225.83">10875 14849 5814 0,'0'-5'249'0,"-1"2"3"15,-1 6 4-15,-1 10 4 16,2 13 2-16,-2 18 4 16,-2 12 4-16,3 11 3 15,-1 4 4-15,3-2-265 16,0 0-12-16,4-6 0 15,2-6 0 1,0-9 0-16,3-8 0 16,5-9-318-16,3-11-212 15,5-45-1182-15,-1 22 138 0,0-8 120 16,-4-11 106 0</inkml:trace>
  <inkml:trace contextRef="#ctx0" brushRef="#br0" timeOffset="109820.71">10835 15309 5819 0,'-5'-9'250'0,"4"-1"3"15,2-3 3-15,11-3 4 0,20 2-45 16,10-2-56-16,8 3-9 16,6-3 0-1,-2 5 6-15,-11 5-215 16,-8 1 59-16,-12 1 0 15,-11 4 0-15,-8 8 0 16,-3 2 49 0,-2 7 60-16,0 6 12 15,1 4 2-15,1 3-6 16,-1-1-54-16,7-4-63 0,2 0 0 31,4-8 0-31,4-2 0 0,2-8 0 16,-3-4 0-16,-2-3 0 15,-5-3 0-15,-3-8 0 16,-5-6 0-16,2-7 0 16,1-13 0-16,8-4 0 15,4-1 0-15,8 1 0 16,4 4 0-16,3 8 0 16,1 10 0-16,-3 7 0 15,0 7 0-15,-5 10 0 16,-4 11 0-16,-4 4 0 15,-4 7 0 1,-2 7 0-16,-7-2 0 16,-2-3 0-16,-1-6 0 15,0-8 0-15,0-6 0 16,5-8 0 0,2-8 0-16,6-12 0 0,10-13 0 15,11-13 0 1,3-16 0-16,9-3 0 0,-6 4 0 15,-6 10 0 1,-11 15-252-16,-9 18-141 16,1 14-1374-16,-24 9 147 15,-10 11 127-15</inkml:trace>
  <inkml:trace contextRef="#ctx0" brushRef="#br0" timeOffset="110155.47">9268 16301 8191 0,'-45'22'0'16,"8"3"0"-16,12-6 0 15,42-6 0-15,96-27 0 16,56-22 0-16,65-17 0 16,49-9 0-16,19-9 0 15,-3-1 0-15,-11 3 0 16,-38 6 0-16,-49 10 0 16,-49 14 0-1,-58 14 0-15,-57 13-53 16,-50 13-222-16,-52 16-140 15,-39 10-343-15,-55 12-782 16,-34 13 113-16,-30 8 100 0</inkml:trace>
  <inkml:trace contextRef="#ctx0" brushRef="#br0" timeOffset="110345.53">9433 16503 5055 0,'-50'24'325'0,"3"0"5"15,22-5 5-15,45-5 7 16,99-19 5-16,67-31 7 15,67-12 6-15,47-13 7 32,25-10 9-32,12 1-376 0,-9 8 0 0,-29 6 0 15,-43 11 0 1,-52 11-23-16,-62 7-275 16,-59 9-176-16,55 4-1253 15,-159 4 141-15,-35 5 122 16</inkml:trace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A43BDB-51EF-4CC3-BCF9-D965D5B295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9CFE3E-01BC-4E4C-855D-1B803D0D6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502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7A784FE-0C76-4568-AE22-AAA893FBCBC1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09210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30000"/>
              </a:spcBef>
            </a:pPr>
            <a:r>
              <a:rPr lang="en-US" altLang="en-US" sz="1200" dirty="0">
                <a:latin typeface="Garamond" panose="02020404030301010803" pitchFamily="18" charset="0"/>
              </a:rPr>
              <a:t>T</a:t>
            </a:r>
            <a:r>
              <a:rPr lang="en-US" altLang="en-US" sz="1200" dirty="0"/>
              <a:t> stands for </a:t>
            </a:r>
            <a:r>
              <a:rPr lang="en-US" altLang="en-US" sz="1200" dirty="0">
                <a:solidFill>
                  <a:schemeClr val="accent2"/>
                </a:solidFill>
              </a:rPr>
              <a:t>term:</a:t>
            </a:r>
            <a:r>
              <a:rPr lang="en-US" altLang="en-US" sz="1200" dirty="0"/>
              <a:t> </a:t>
            </a:r>
            <a:r>
              <a:rPr lang="en-US" altLang="en-US" sz="1200" dirty="0">
                <a:latin typeface="Garamond" panose="02020404030301010803" pitchFamily="18" charset="0"/>
              </a:rPr>
              <a:t>x * (y + z)</a:t>
            </a:r>
            <a:br>
              <a:rPr lang="en-US" altLang="en-US" sz="1200" dirty="0">
                <a:latin typeface="Garamond" panose="02020404030301010803" pitchFamily="18" charset="0"/>
              </a:rPr>
            </a:br>
            <a:r>
              <a:rPr lang="en-US" altLang="en-US" sz="1200" dirty="0">
                <a:latin typeface="Garamond" panose="02020404030301010803" pitchFamily="18" charset="0"/>
              </a:rPr>
              <a:t>F</a:t>
            </a:r>
            <a:r>
              <a:rPr lang="en-US" altLang="en-US" sz="1200" dirty="0"/>
              <a:t> stands for </a:t>
            </a:r>
            <a:r>
              <a:rPr lang="en-US" altLang="en-US" sz="1200" dirty="0">
                <a:solidFill>
                  <a:schemeClr val="accent2"/>
                </a:solidFill>
              </a:rPr>
              <a:t>factor: </a:t>
            </a:r>
            <a:r>
              <a:rPr lang="en-US" altLang="en-US" sz="1200" dirty="0">
                <a:latin typeface="Garamond" panose="02020404030301010803" pitchFamily="18" charset="0"/>
              </a:rPr>
              <a:t>x, (y + z)</a:t>
            </a:r>
          </a:p>
          <a:p>
            <a:pPr>
              <a:spcBef>
                <a:spcPct val="30000"/>
              </a:spcBef>
            </a:pPr>
            <a:r>
              <a:rPr lang="en-US" altLang="en-US" sz="1200" dirty="0"/>
              <a:t>A term always splits into factors</a:t>
            </a:r>
          </a:p>
          <a:p>
            <a:pPr>
              <a:spcBef>
                <a:spcPct val="30000"/>
              </a:spcBef>
            </a:pPr>
            <a:r>
              <a:rPr lang="en-US" altLang="en-US" sz="1200" dirty="0"/>
              <a:t>A factor is either a variable or a parenthesized expression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FE3E-01BC-4E4C-855D-1B803D0D60D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825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/>
              <a:t>lec02-parserCFG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DBB74A1-92AE-4EE6-B5BF-8DCE87488F1C}" type="datetime4">
              <a:rPr lang="en-US" altLang="en-US" sz="1200" smtClean="0"/>
              <a:pPr/>
              <a:t>October 13, 2021</a:t>
            </a:fld>
            <a:endParaRPr lang="en-US" altLang="en-US" sz="1200"/>
          </a:p>
        </p:txBody>
      </p:sp>
      <p:sp>
        <p:nvSpPr>
          <p:cNvPr id="512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4958869-08B8-400D-ABC0-6BFA5B87F909}" type="slidenum">
              <a:rPr lang="en-US" altLang="en-US" sz="1200" smtClean="0"/>
              <a:pPr/>
              <a:t>2</a:t>
            </a:fld>
            <a:endParaRPr lang="en-US" altLang="en-US" sz="1200"/>
          </a:p>
        </p:txBody>
      </p:sp>
      <p:sp>
        <p:nvSpPr>
          <p:cNvPr id="512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6" name="Rectangle 1027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478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Informally, a Context-Free Language (CFL) is a language generated by a Context-Free Grammar (CFG).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FE3E-01BC-4E4C-855D-1B803D0D60D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129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We should eliminate the ambiguity in the grammar during the design phase of the compiler.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FE3E-01BC-4E4C-855D-1B803D0D60D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651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For some strings there exist more than one parse tree</a:t>
            </a:r>
          </a:p>
          <a:p>
            <a:r>
              <a:rPr lang="en-US" altLang="en-US" dirty="0"/>
              <a:t>Or more than one leftmost derivation</a:t>
            </a:r>
          </a:p>
          <a:p>
            <a:r>
              <a:rPr lang="en-US" altLang="en-US" dirty="0"/>
              <a:t>Or more than one rightmost derivation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We should eliminate the ambiguity in the grammar during the design phase of the compiler.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FE3E-01BC-4E4C-855D-1B803D0D60D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6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For some strings there exist more than one parse tree</a:t>
            </a:r>
          </a:p>
          <a:p>
            <a:r>
              <a:rPr lang="en-US" altLang="en-US" dirty="0"/>
              <a:t>Or more than one leftmost derivation</a:t>
            </a:r>
          </a:p>
          <a:p>
            <a:r>
              <a:rPr lang="en-US" altLang="en-US" dirty="0"/>
              <a:t>Or more than one rightmost derivation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We should eliminate the ambiguity in the grammar during the design phase of the compiler.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FE3E-01BC-4E4C-855D-1B803D0D60D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468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For some strings there exist more than one parse tree</a:t>
            </a:r>
          </a:p>
          <a:p>
            <a:r>
              <a:rPr lang="en-US" altLang="en-US" dirty="0"/>
              <a:t>Or more than one leftmost derivation</a:t>
            </a:r>
          </a:p>
          <a:p>
            <a:r>
              <a:rPr lang="en-US" altLang="en-US" dirty="0"/>
              <a:t>Or more than one rightmost derivation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We should eliminate the ambiguity in the grammar during the design phase of the compiler.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FE3E-01BC-4E4C-855D-1B803D0D60D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36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For some strings there exist more than one parse tree</a:t>
            </a:r>
          </a:p>
          <a:p>
            <a:r>
              <a:rPr lang="en-US" altLang="en-US" dirty="0"/>
              <a:t>Or more than one leftmost derivation</a:t>
            </a:r>
          </a:p>
          <a:p>
            <a:r>
              <a:rPr lang="en-US" altLang="en-US" dirty="0"/>
              <a:t>Or more than one rightmost derivation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We should eliminate the ambiguity in the grammar during the design phase of the compiler.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FE3E-01BC-4E4C-855D-1B803D0D60D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439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For some strings there exist more than one parse tree</a:t>
            </a:r>
          </a:p>
          <a:p>
            <a:r>
              <a:rPr lang="en-US" altLang="en-US" dirty="0"/>
              <a:t>Or more than one leftmost derivation</a:t>
            </a:r>
          </a:p>
          <a:p>
            <a:r>
              <a:rPr lang="en-US" altLang="en-US" dirty="0"/>
              <a:t>Or more than one rightmost derivation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We should eliminate the ambiguity in the grammar during the design phase of the compiler.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FE3E-01BC-4E4C-855D-1B803D0D60D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40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67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25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75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361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0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25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581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69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00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6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230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32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customXml" Target="../ink/ink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customXml" Target="../ink/ink16.xml"/><Relationship Id="rId4" Type="http://schemas.openxmlformats.org/officeDocument/2006/relationships/image" Target="../media/image10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customXml" Target="../ink/ink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customXml" Target="../ink/ink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customXml" Target="../ink/ink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2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2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customXml" Target="../ink/ink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emf"/><Relationship Id="rId5" Type="http://schemas.openxmlformats.org/officeDocument/2006/relationships/customXml" Target="../ink/ink32.xml"/><Relationship Id="rId4" Type="http://schemas.openxmlformats.org/officeDocument/2006/relationships/image" Target="../media/image18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3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emf"/><Relationship Id="rId5" Type="http://schemas.openxmlformats.org/officeDocument/2006/relationships/customXml" Target="../ink/ink34.xml"/><Relationship Id="rId4" Type="http://schemas.openxmlformats.org/officeDocument/2006/relationships/image" Target="../media/image19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3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emf"/><Relationship Id="rId5" Type="http://schemas.openxmlformats.org/officeDocument/2006/relationships/customXml" Target="../ink/ink36.xml"/><Relationship Id="rId4" Type="http://schemas.openxmlformats.org/officeDocument/2006/relationships/image" Target="../media/image20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emf"/><Relationship Id="rId5" Type="http://schemas.openxmlformats.org/officeDocument/2006/relationships/customXml" Target="../ink/ink38.xml"/><Relationship Id="rId4" Type="http://schemas.openxmlformats.org/officeDocument/2006/relationships/image" Target="../media/image21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9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emf"/><Relationship Id="rId5" Type="http://schemas.openxmlformats.org/officeDocument/2006/relationships/customXml" Target="../ink/ink40.xml"/><Relationship Id="rId4" Type="http://schemas.openxmlformats.org/officeDocument/2006/relationships/image" Target="../media/image22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emf"/><Relationship Id="rId5" Type="http://schemas.openxmlformats.org/officeDocument/2006/relationships/customXml" Target="../ink/ink43.xml"/><Relationship Id="rId4" Type="http://schemas.openxmlformats.org/officeDocument/2006/relationships/image" Target="../media/image2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customXml" Target="../ink/ink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362200" y="1066800"/>
            <a:ext cx="7239000" cy="1752600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Compiler Construction</a:t>
            </a:r>
          </a:p>
        </p:txBody>
      </p:sp>
      <p:sp>
        <p:nvSpPr>
          <p:cNvPr id="4099" name="Rectangle 5"/>
          <p:cNvSpPr txBox="1">
            <a:spLocks noChangeArrowheads="1"/>
          </p:cNvSpPr>
          <p:nvPr/>
        </p:nvSpPr>
        <p:spPr bwMode="auto">
          <a:xfrm>
            <a:off x="3505201" y="3429001"/>
            <a:ext cx="5324475" cy="241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286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6858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b="1" dirty="0">
                <a:cs typeface="Times New Roman" panose="02020603050405020304" pitchFamily="18" charset="0"/>
              </a:rPr>
              <a:t>Mukesh Kumar Tripathi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>
                <a:cs typeface="Times New Roman" panose="02020603050405020304" pitchFamily="18" charset="0"/>
              </a:rPr>
              <a:t>Assistant Professor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>
                <a:cs typeface="Times New Roman" panose="02020603050405020304" pitchFamily="18" charset="0"/>
              </a:rPr>
              <a:t>Department of Information Technology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 err="1">
                <a:cs typeface="Times New Roman" panose="02020603050405020304" pitchFamily="18" charset="0"/>
              </a:rPr>
              <a:t>Vasavi</a:t>
            </a:r>
            <a:r>
              <a:rPr lang="en-US" altLang="en-US" dirty="0">
                <a:cs typeface="Times New Roman" panose="02020603050405020304" pitchFamily="18" charset="0"/>
              </a:rPr>
              <a:t> College of Engineering</a:t>
            </a:r>
          </a:p>
        </p:txBody>
      </p:sp>
    </p:spTree>
    <p:extLst>
      <p:ext uri="{BB962C8B-B14F-4D97-AF65-F5344CB8AC3E}">
        <p14:creationId xmlns:p14="http://schemas.microsoft.com/office/powerpoint/2010/main" val="1552169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7118" y="782198"/>
            <a:ext cx="12019402" cy="5939276"/>
          </a:xfrm>
        </p:spPr>
        <p:txBody>
          <a:bodyPr>
            <a:noAutofit/>
          </a:bodyPr>
          <a:lstStyle/>
          <a:p>
            <a:pPr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231354" y="89584"/>
            <a:ext cx="828056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rgbClr val="0070C0"/>
                </a:solidFill>
              </a:rPr>
              <a:t>Grammar (contd.)</a:t>
            </a:r>
          </a:p>
        </p:txBody>
      </p:sp>
      <p:sp>
        <p:nvSpPr>
          <p:cNvPr id="2" name="Rectangle 1"/>
          <p:cNvSpPr/>
          <p:nvPr/>
        </p:nvSpPr>
        <p:spPr>
          <a:xfrm>
            <a:off x="231354" y="674359"/>
            <a:ext cx="1132534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r>
              <a:rPr lang="en-US" altLang="en-US" sz="2400" b="1" dirty="0">
                <a:latin typeface="Times New Roman" panose="02020603050405020304" pitchFamily="18" charset="0"/>
                <a:sym typeface="Symbol" panose="05050102010706020507" pitchFamily="18" charset="2"/>
              </a:rPr>
              <a:t>Alternatives of production rules: </a:t>
            </a:r>
          </a:p>
          <a:p>
            <a:pPr algn="just">
              <a:lnSpc>
                <a:spcPct val="115000"/>
              </a:lnSpc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	A set of productions A→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α</a:t>
            </a:r>
            <a:r>
              <a:rPr lang="en-US" sz="2400" baseline="-250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,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A→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α</a:t>
            </a:r>
            <a:r>
              <a:rPr lang="en-US" sz="2400" baseline="-250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 ,...A→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α</a:t>
            </a:r>
            <a:r>
              <a:rPr lang="en-US" sz="2400" baseline="-250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with a common head A (call them A- productions), may be written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A →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α</a:t>
            </a:r>
            <a:r>
              <a:rPr lang="en-US" sz="2400" baseline="-250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| α</a:t>
            </a:r>
            <a:r>
              <a:rPr lang="en-US" sz="2400" baseline="-250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|...|α</a:t>
            </a:r>
            <a:r>
              <a:rPr lang="en-US" sz="2400" baseline="-250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, call  α</a:t>
            </a:r>
            <a:r>
              <a:rPr lang="en-US" sz="2400" baseline="-250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, α</a:t>
            </a:r>
            <a:r>
              <a:rPr lang="en-US" sz="2400" baseline="-250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…α</a:t>
            </a:r>
            <a:r>
              <a:rPr lang="en-US" sz="2400" baseline="-250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are the alternatives for A. Unless stated otherwise, the head of the first production or left side of the first production in the start symbol.</a:t>
            </a:r>
            <a:endParaRPr lang="en-US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837960" y="1505520"/>
              <a:ext cx="7435440" cy="4030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27160" y="1492560"/>
                <a:ext cx="7452360" cy="405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427480" y="3618360"/>
              <a:ext cx="8773200" cy="2498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14880" y="3607200"/>
                <a:ext cx="8802360" cy="252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06781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644525" y="141288"/>
            <a:ext cx="10515600" cy="486673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of a CFG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9979" y="767556"/>
            <a:ext cx="11433154" cy="4903787"/>
          </a:xfrm>
        </p:spPr>
        <p:txBody>
          <a:bodyPr>
            <a:normAutofit/>
          </a:bodyPr>
          <a:lstStyle/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en-US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of a CFG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G=(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S) is the set of all strings containing only terminals that can be derived from the start variable S</a:t>
            </a:r>
          </a:p>
          <a:p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a language over the alphabet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language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altLang="en-US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context-free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it is the language of some CFG </a:t>
            </a:r>
          </a:p>
          <a:p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2979221" y="1619647"/>
            <a:ext cx="431804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pPr>
              <a:spcBef>
                <a:spcPct val="20000"/>
              </a:spcBef>
            </a:pPr>
            <a:r>
              <a:rPr lang="en-US" altLang="zh-TW" dirty="0">
                <a:latin typeface="Times New Roman" panose="02020603050405020304" pitchFamily="18" charset="0"/>
                <a:ea typeface="新細明體" pitchFamily="18" charset="-120"/>
                <a:cs typeface="Times New Roman" panose="02020603050405020304" pitchFamily="18" charset="0"/>
              </a:rPr>
              <a:t>L(G) = {</a:t>
            </a:r>
            <a:r>
              <a:rPr lang="en-US" altLang="zh-TW" dirty="0">
                <a:latin typeface="Times New Roman" panose="02020603050405020304" pitchFamily="18" charset="0"/>
                <a:ea typeface="新細明體" pitchFamily="18" charset="-120"/>
                <a:cs typeface="Times New Roman" panose="02020603050405020304" pitchFamily="18" charset="0"/>
                <a:sym typeface="Symbol" panose="05050102010706020507" pitchFamily="18" charset="2"/>
              </a:rPr>
              <a:t>w | w  T* and S  w }</a:t>
            </a:r>
          </a:p>
        </p:txBody>
      </p:sp>
      <p:sp>
        <p:nvSpPr>
          <p:cNvPr id="11269" name="Text Box 6"/>
          <p:cNvSpPr txBox="1">
            <a:spLocks noChangeArrowheads="1"/>
          </p:cNvSpPr>
          <p:nvPr/>
        </p:nvSpPr>
        <p:spPr bwMode="auto">
          <a:xfrm>
            <a:off x="6309949" y="1542696"/>
            <a:ext cx="311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en-US" dirty="0"/>
              <a:t>*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192040" y="1134720"/>
              <a:ext cx="8130960" cy="2512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80880" y="1122480"/>
                <a:ext cx="8152200" cy="253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3404880" y="1015200"/>
              <a:ext cx="6288120" cy="4113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97680" y="1004400"/>
                <a:ext cx="6311880" cy="413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7151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31352" y="451690"/>
            <a:ext cx="11832117" cy="5871992"/>
          </a:xfrm>
        </p:spPr>
        <p:txBody>
          <a:bodyPr>
            <a:noAutofit/>
          </a:bodyPr>
          <a:lstStyle/>
          <a:p>
            <a:pPr algn="just"/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Derivation: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Derivation is a process of deriving strings out of a grammar by application of the productions/rules starting from the, start symbol.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derive terminal strings, beginning with the start symbol, by repeatedly replacing a variable/nonterminal by the body of the production.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132202" y="-73455"/>
            <a:ext cx="1154567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>
                <a:solidFill>
                  <a:srgbClr val="0070C0"/>
                </a:solidFill>
              </a:rPr>
              <a:t>Derivations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07760" y="388080"/>
              <a:ext cx="8872560" cy="6337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7320" y="383760"/>
                <a:ext cx="8899560" cy="63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035880" y="2369880"/>
              <a:ext cx="6764760" cy="4388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23280" y="2360160"/>
                <a:ext cx="6793920" cy="441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904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31352" y="572876"/>
            <a:ext cx="11832117" cy="587199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Derivation can be made in two ways depending on the nonterminal to be replaced. They are </a:t>
            </a:r>
          </a:p>
          <a:p>
            <a:pPr lvl="0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Leftmost Derivation (LMD)</a:t>
            </a:r>
          </a:p>
          <a:p>
            <a:pPr lvl="0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Rightmost Derivation (RMD)</a:t>
            </a:r>
          </a:p>
          <a:p>
            <a:pPr marL="0" indent="0" algn="just">
              <a:buNone/>
            </a:pP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Leftmost Derivation (LMD)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each step we replace the leftmost nonterminal by one of its production bodies. Such a derivation is called a leftmost derivation, and we indicate that a derivation is leftmost by using the relation </a:t>
            </a:r>
            <a:r>
              <a:rPr lang="en-US" altLang="en-US" sz="2400" dirty="0">
                <a:sym typeface="Symbol" panose="05050102010706020507" pitchFamily="18" charset="2"/>
              </a:rPr>
              <a:t>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one or many steps respectively.</a:t>
            </a: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132202" y="-73455"/>
            <a:ext cx="1154567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>
                <a:solidFill>
                  <a:srgbClr val="0070C0"/>
                </a:solidFill>
              </a:rPr>
              <a:t>Derivations (contd.)</a:t>
            </a:r>
          </a:p>
        </p:txBody>
      </p:sp>
      <p:sp>
        <p:nvSpPr>
          <p:cNvPr id="2" name="Rectangle 1"/>
          <p:cNvSpPr/>
          <p:nvPr/>
        </p:nvSpPr>
        <p:spPr>
          <a:xfrm>
            <a:off x="2664913" y="323331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lm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568297" y="2982416"/>
            <a:ext cx="428322" cy="620233"/>
            <a:chOff x="3568297" y="2982416"/>
            <a:chExt cx="428322" cy="620233"/>
          </a:xfrm>
        </p:grpSpPr>
        <p:sp>
          <p:nvSpPr>
            <p:cNvPr id="3" name="Rectangle 2"/>
            <p:cNvSpPr/>
            <p:nvPr/>
          </p:nvSpPr>
          <p:spPr>
            <a:xfrm>
              <a:off x="3568297" y="3233317"/>
              <a:ext cx="42832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lm</a:t>
              </a:r>
              <a:endParaRPr lang="en-US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601348" y="2982416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*</a:t>
              </a:r>
              <a:endParaRPr lang="en-US" dirty="0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419920" y="1174320"/>
              <a:ext cx="6253920" cy="42634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12720" y="1161360"/>
                <a:ext cx="6277680" cy="429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4127760" y="2089080"/>
              <a:ext cx="4794480" cy="31244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18040" y="2072520"/>
                <a:ext cx="4819680" cy="315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2820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31352" y="572876"/>
            <a:ext cx="11832117" cy="587199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Rightmost Derivation (RMD)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each step of derivation the rightmost variable/nonterminal is replaced by one of its bodies. If so, we call the derivation rightmost and use the symbols </a:t>
            </a: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indicate one or more rightmost derivation steps, respectively.</a:t>
            </a: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132202" y="-73455"/>
            <a:ext cx="1154567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>
                <a:solidFill>
                  <a:srgbClr val="0070C0"/>
                </a:solidFill>
              </a:rPr>
              <a:t>Derivations (contd.)</a:t>
            </a:r>
          </a:p>
        </p:txBody>
      </p:sp>
      <p:sp>
        <p:nvSpPr>
          <p:cNvPr id="7" name="Rectangle 6"/>
          <p:cNvSpPr/>
          <p:nvPr/>
        </p:nvSpPr>
        <p:spPr>
          <a:xfrm>
            <a:off x="7725051" y="1961654"/>
            <a:ext cx="3645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rm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712938" y="1776988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648436" y="1961654"/>
            <a:ext cx="3645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rm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809520" y="2891880"/>
              <a:ext cx="4154040" cy="2200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98360" y="2875320"/>
                <a:ext cx="4178160" cy="222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794040" y="3216600"/>
              <a:ext cx="3768480" cy="1737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80000" y="3206160"/>
                <a:ext cx="3796920" cy="175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9515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31352" y="572876"/>
            <a:ext cx="11832117" cy="1399143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 the grammar 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 →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 a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 →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SbA|ba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132202" y="-73455"/>
            <a:ext cx="1154567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>
                <a:solidFill>
                  <a:srgbClr val="0070C0"/>
                </a:solidFill>
              </a:rPr>
              <a:t>Derivations (contd.)</a:t>
            </a:r>
          </a:p>
        </p:txBody>
      </p:sp>
      <p:sp>
        <p:nvSpPr>
          <p:cNvPr id="2" name="Rectangle 1"/>
          <p:cNvSpPr/>
          <p:nvPr/>
        </p:nvSpPr>
        <p:spPr>
          <a:xfrm>
            <a:off x="319487" y="1850833"/>
            <a:ext cx="566267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LMD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the given string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 =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aabbaa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 :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</a:p>
        </p:txBody>
      </p:sp>
      <p:sp>
        <p:nvSpPr>
          <p:cNvPr id="3" name="Rectangle 2"/>
          <p:cNvSpPr/>
          <p:nvPr/>
        </p:nvSpPr>
        <p:spPr>
          <a:xfrm>
            <a:off x="6430178" y="1972019"/>
            <a:ext cx="6096000" cy="88639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15000"/>
              </a:lnSpc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RMD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for the same string is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 </a:t>
            </a:r>
            <a:endParaRPr lang="en-US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609120" y="635400"/>
              <a:ext cx="10936800" cy="5913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2560" y="624240"/>
                <a:ext cx="10965240" cy="593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1821600" y="1100520"/>
              <a:ext cx="9796320" cy="50922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5040" y="1092600"/>
                <a:ext cx="9829440" cy="510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4226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20180" y="782197"/>
            <a:ext cx="11137361" cy="5348685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Derivations from the start symbol produce strings that have a special role.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call these “sentential forms.” That is, If G = (N, T, P, S) is a CFG, then any string  α  in (N U T)* such that S </a:t>
            </a:r>
            <a:r>
              <a:rPr lang="en-US" altLang="en-US" sz="2400" dirty="0">
                <a:sym typeface="Symbol" panose="05050102010706020507" pitchFamily="18" charset="2"/>
              </a:rPr>
              <a:t>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  is a sentential form  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S </a:t>
            </a: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α, then α is a left sentential form, and if S </a:t>
            </a: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α, then ‘α’ is a right sentential form.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 that the Language L(G) is those sentential forms that are in T*, i.e., they consist solely of terminals. We can note that the elements of L(G) are sentential forms but not vice versa.</a:t>
            </a: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  <a:tab pos="3879850" algn="l"/>
                <a:tab pos="4121150" algn="l"/>
                <a:tab pos="4402138" algn="l"/>
                <a:tab pos="4629150" algn="l"/>
                <a:tab pos="4797425" algn="l"/>
                <a:tab pos="5022850" algn="l"/>
              </a:tabLs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  <a:tab pos="3879850" algn="l"/>
                <a:tab pos="4121150" algn="l"/>
                <a:tab pos="4402138" algn="l"/>
                <a:tab pos="4629150" algn="l"/>
                <a:tab pos="4797425" algn="l"/>
                <a:tab pos="5022850" algn="l"/>
              </a:tabLs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231353" y="89584"/>
            <a:ext cx="1154567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>
                <a:solidFill>
                  <a:srgbClr val="0070C0"/>
                </a:solidFill>
              </a:rPr>
              <a:t>Sentential Forms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054236" y="1934567"/>
            <a:ext cx="428322" cy="600280"/>
            <a:chOff x="3533031" y="2982416"/>
            <a:chExt cx="428322" cy="600280"/>
          </a:xfrm>
        </p:grpSpPr>
        <p:sp>
          <p:nvSpPr>
            <p:cNvPr id="7" name="Rectangle 6"/>
            <p:cNvSpPr/>
            <p:nvPr/>
          </p:nvSpPr>
          <p:spPr>
            <a:xfrm>
              <a:off x="3533031" y="3213364"/>
              <a:ext cx="42832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lm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597151" y="2982416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*</a:t>
              </a:r>
              <a:endParaRPr lang="en-US" dirty="0"/>
            </a:p>
          </p:txBody>
        </p:sp>
      </p:grpSp>
      <p:sp>
        <p:nvSpPr>
          <p:cNvPr id="10" name="Rectangle 9"/>
          <p:cNvSpPr/>
          <p:nvPr/>
        </p:nvSpPr>
        <p:spPr>
          <a:xfrm>
            <a:off x="6669022" y="1958815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604902" y="2189763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rm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564246" y="1491650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74680" y="1197720"/>
              <a:ext cx="10260360" cy="5441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5320" y="1185480"/>
                <a:ext cx="10280880" cy="54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520800" y="1621800"/>
              <a:ext cx="4572000" cy="5157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08200" y="1609200"/>
                <a:ext cx="4596840" cy="518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523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4" y="165254"/>
            <a:ext cx="11677880" cy="1013552"/>
          </a:xfrm>
        </p:spPr>
        <p:txBody>
          <a:bodyPr>
            <a:no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Parse Trees (Derivation Trees)</a:t>
            </a:r>
            <a:b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458" y="790040"/>
            <a:ext cx="11379506" cy="4351338"/>
          </a:xfrm>
        </p:spPr>
        <p:txBody>
          <a:bodyPr>
            <a:normAutofit/>
          </a:bodyPr>
          <a:lstStyle/>
          <a:p>
            <a:pPr>
              <a:lnSpc>
                <a:spcPct val="109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parse tree pictorially shows 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start symbol of a grammar derives a string in the language.</a:t>
            </a:r>
          </a:p>
          <a:p>
            <a:pPr>
              <a:lnSpc>
                <a:spcPct val="109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formally, a Parse tree for a CFG has the following properties:</a:t>
            </a:r>
          </a:p>
          <a:p>
            <a:pPr lvl="1">
              <a:lnSpc>
                <a:spcPct val="109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root is labeled by the </a:t>
            </a:r>
            <a:r>
              <a:rPr lang="en-US" altLang="en-US" dirty="0">
                <a:solidFill>
                  <a:srgbClr val="00CC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 symbol 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9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leaf node is labeled by either a </a:t>
            </a:r>
            <a:r>
              <a:rPr lang="en-US" altLang="en-US" dirty="0">
                <a:solidFill>
                  <a:srgbClr val="00CC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terminal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l-GR" altLang="en-US" dirty="0">
                <a:solidFill>
                  <a:srgbClr val="00CC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ε</a:t>
            </a:r>
            <a:endParaRPr lang="en-US" altLang="en-US" dirty="0">
              <a:solidFill>
                <a:srgbClr val="00CC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Math1" pitchFamily="2" charset="2"/>
            </a:endParaRPr>
          </a:p>
          <a:p>
            <a:pPr lvl="1">
              <a:lnSpc>
                <a:spcPct val="109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Math1" pitchFamily="2" charset="2"/>
              </a:rPr>
              <a:t>Each interior node is labeled by a </a:t>
            </a:r>
            <a:r>
              <a:rPr lang="en-US" altLang="en-US" dirty="0">
                <a:solidFill>
                  <a:srgbClr val="00CC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Math1" pitchFamily="2" charset="2"/>
              </a:rPr>
              <a:t>Non-terminal </a:t>
            </a:r>
          </a:p>
          <a:p>
            <a:pPr lvl="1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  <a:tab pos="3879850" algn="l"/>
                <a:tab pos="4121150" algn="l"/>
                <a:tab pos="4402138" algn="l"/>
                <a:tab pos="4629150" algn="l"/>
                <a:tab pos="4797425" algn="l"/>
                <a:tab pos="5022850" algn="l"/>
              </a:tabLst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an interior node with label A has children with labels X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X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,…,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from left to right, then</a:t>
            </a:r>
          </a:p>
          <a:p>
            <a:pPr lvl="1">
              <a:buNone/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  <a:tab pos="3879850" algn="l"/>
                <a:tab pos="4121150" algn="l"/>
                <a:tab pos="4402138" algn="l"/>
                <a:tab pos="4629150" algn="l"/>
                <a:tab pos="4797425" algn="l"/>
                <a:tab pos="5022850" algn="l"/>
              </a:tabLst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A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X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,…,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None/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  <a:tab pos="3879850" algn="l"/>
                <a:tab pos="4121150" algn="l"/>
                <a:tab pos="4402138" algn="l"/>
                <a:tab pos="4629150" algn="l"/>
                <a:tab pos="4797425" algn="l"/>
                <a:tab pos="5022850" algn="l"/>
              </a:tabLst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must be a production in P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71480" y="296280"/>
              <a:ext cx="8562600" cy="6287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4920" y="284760"/>
                <a:ext cx="8584920" cy="63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935720" y="118440"/>
              <a:ext cx="9217080" cy="6614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26000" y="109440"/>
                <a:ext cx="9243360" cy="663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86516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86439" y="672030"/>
            <a:ext cx="11116019" cy="6140450"/>
          </a:xfrm>
        </p:spPr>
        <p:txBody>
          <a:bodyPr>
            <a:noAutofit/>
          </a:bodyPr>
          <a:lstStyle/>
          <a:p>
            <a:pPr marL="0" indent="0" defTabSz="341313">
              <a:buNone/>
              <a:tabLst>
                <a:tab pos="692150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  <a:tab pos="3879850" algn="l"/>
                <a:tab pos="4121150" algn="l"/>
                <a:tab pos="4402138" algn="l"/>
                <a:tab pos="4629150" algn="l"/>
                <a:tab pos="4797425" algn="l"/>
                <a:tab pos="5264150" algn="l"/>
              </a:tabLst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→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 a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→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SbA|ba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defTabSz="341313">
              <a:buNone/>
              <a:tabLst>
                <a:tab pos="692150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  <a:tab pos="3879850" algn="l"/>
                <a:tab pos="4121150" algn="l"/>
                <a:tab pos="4402138" algn="l"/>
                <a:tab pos="4629150" algn="l"/>
                <a:tab pos="4797425" algn="l"/>
                <a:tab pos="5264150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defTabSz="341313">
              <a:buNone/>
              <a:tabLst>
                <a:tab pos="692150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  <a:tab pos="3879850" algn="l"/>
                <a:tab pos="4121150" algn="l"/>
                <a:tab pos="4402138" algn="l"/>
                <a:tab pos="4629150" algn="l"/>
                <a:tab pos="4797425" algn="l"/>
                <a:tab pos="5264150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														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5084" y="165254"/>
            <a:ext cx="11677880" cy="1013552"/>
          </a:xfrm>
        </p:spPr>
        <p:txBody>
          <a:bodyPr>
            <a:no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Parse Trees (contd.)</a:t>
            </a:r>
            <a:b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74571" y="2379645"/>
            <a:ext cx="253388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LMD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the given string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 =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aabbaa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S</a:t>
            </a:r>
          </a:p>
          <a:p>
            <a:pPr algn="just">
              <a:lnSpc>
                <a:spcPct val="150000"/>
              </a:lnSpc>
            </a:pP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aSbAS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aabAS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aabbaS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aabbaa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08164" y="2379645"/>
            <a:ext cx="250450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RMD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for the same string is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 S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aAS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aAa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aSbAa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aSbbaa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2400" dirty="0">
                <a:sym typeface="Symbol" panose="05050102010706020507" pitchFamily="18" charset="2"/>
              </a:rPr>
              <a:t>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aabbaa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4571" y="3977088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lm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1202" y="4541568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lm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51202" y="5071192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lm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51202" y="5625469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lm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49867" y="617974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lm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08164" y="397708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rm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808164" y="4541568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rm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808164" y="5071192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rm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808164" y="5600816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rm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3808164" y="6186299"/>
            <a:ext cx="441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rm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66200" y="1857240"/>
              <a:ext cx="11501280" cy="4722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1880" y="1840320"/>
                <a:ext cx="11522160" cy="47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612440" y="2112120"/>
              <a:ext cx="8497080" cy="4433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04160" y="2096280"/>
                <a:ext cx="8517960" cy="446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4125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4" name="Rectangle 2"/>
          <p:cNvSpPr>
            <a:spLocks noGrp="1" noChangeArrowheads="1"/>
          </p:cNvSpPr>
          <p:nvPr>
            <p:ph type="title"/>
          </p:nvPr>
        </p:nvSpPr>
        <p:spPr>
          <a:xfrm>
            <a:off x="385590" y="173721"/>
            <a:ext cx="10891092" cy="782857"/>
          </a:xfrm>
        </p:spPr>
        <p:txBody>
          <a:bodyPr>
            <a:norm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Ambiguity in Grammars</a:t>
            </a:r>
          </a:p>
        </p:txBody>
      </p:sp>
      <p:sp>
        <p:nvSpPr>
          <p:cNvPr id="269315" name="Text Box 3"/>
          <p:cNvSpPr txBox="1">
            <a:spLocks noChangeArrowheads="1"/>
          </p:cNvSpPr>
          <p:nvPr/>
        </p:nvSpPr>
        <p:spPr bwMode="auto">
          <a:xfrm>
            <a:off x="242371" y="1098550"/>
            <a:ext cx="1153466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grammar that produces more than one parse tree for a sentence is called as an </a:t>
            </a:r>
            <a:r>
              <a:rPr lang="en-US" alt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ambiguous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grammar.</a:t>
            </a:r>
          </a:p>
          <a:p>
            <a:pPr algn="just"/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363760" y="927000"/>
              <a:ext cx="9584280" cy="5533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54400" y="914760"/>
                <a:ext cx="9605880" cy="55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846720" y="1118520"/>
              <a:ext cx="9087120" cy="5599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43120" y="1108800"/>
                <a:ext cx="9107280" cy="562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3370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44789"/>
            <a:ext cx="10515600" cy="560292"/>
          </a:xfrm>
        </p:spPr>
        <p:txBody>
          <a:bodyPr>
            <a:no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Syntax Analysis</a:t>
            </a:r>
          </a:p>
        </p:txBody>
      </p:sp>
      <p:sp>
        <p:nvSpPr>
          <p:cNvPr id="410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5492" y="790038"/>
            <a:ext cx="11643910" cy="5379407"/>
          </a:xfrm>
        </p:spPr>
        <p:txBody>
          <a:bodyPr>
            <a:noAutofit/>
          </a:bodyPr>
          <a:lstStyle/>
          <a:p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Syntax Analyzer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creates the syntactic structure of the given source program.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syntactic structure is mostly a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parse tree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design, every programming language has precise rules that prescribe the syntactic structure of well-formed programs.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syntax of programming constructs can be specified by a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context-free grammar (CFG)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syntax analyzer (parser) checks whether a given source program satisfies the rules implied by a context-free grammar or not.</a:t>
            </a:r>
          </a:p>
          <a:p>
            <a:pPr lvl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it satisfies, the parser creates the parse tree of that program.</a:t>
            </a:r>
          </a:p>
          <a:p>
            <a:pPr lvl="1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Otherwise the parser gives the error messages.</a:t>
            </a:r>
          </a:p>
          <a:p>
            <a:endParaRPr lang="en-US" alt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238480" y="440280"/>
              <a:ext cx="9304920" cy="6048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30560" y="431280"/>
                <a:ext cx="9326160" cy="606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354406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4" name="Rectangle 2"/>
          <p:cNvSpPr>
            <a:spLocks noGrp="1" noChangeArrowheads="1"/>
          </p:cNvSpPr>
          <p:nvPr>
            <p:ph type="title"/>
          </p:nvPr>
        </p:nvSpPr>
        <p:spPr>
          <a:xfrm>
            <a:off x="385590" y="173721"/>
            <a:ext cx="10891092" cy="782857"/>
          </a:xfrm>
        </p:spPr>
        <p:txBody>
          <a:bodyPr>
            <a:norm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Ambiguity in Grammars (contd.)</a:t>
            </a:r>
          </a:p>
        </p:txBody>
      </p:sp>
      <p:sp>
        <p:nvSpPr>
          <p:cNvPr id="2" name="Rectangle 1"/>
          <p:cNvSpPr/>
          <p:nvPr/>
        </p:nvSpPr>
        <p:spPr>
          <a:xfrm>
            <a:off x="385590" y="807627"/>
            <a:ext cx="11468559" cy="94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40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Let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us consider the grammar .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	E → E + E | E * E | (E) | id</a:t>
            </a:r>
            <a:endParaRPr lang="en-US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85590" y="1749423"/>
            <a:ext cx="112858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Consider a string w= </a:t>
            </a:r>
            <a:r>
              <a:rPr lang="en-US" sz="2400" dirty="0" err="1"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id+id+id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176480" y="837720"/>
              <a:ext cx="7828200" cy="5987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64600" y="826920"/>
                <a:ext cx="7844760" cy="600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1654200" y="1813320"/>
              <a:ext cx="4947840" cy="1968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43760" y="1797840"/>
                <a:ext cx="4971600" cy="199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62306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4" name="Rectangle 2"/>
          <p:cNvSpPr>
            <a:spLocks noGrp="1" noChangeArrowheads="1"/>
          </p:cNvSpPr>
          <p:nvPr>
            <p:ph type="title"/>
          </p:nvPr>
        </p:nvSpPr>
        <p:spPr>
          <a:xfrm>
            <a:off x="385590" y="173721"/>
            <a:ext cx="10891092" cy="782857"/>
          </a:xfrm>
        </p:spPr>
        <p:txBody>
          <a:bodyPr>
            <a:norm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Ambiguity in Grammars (contd.)</a:t>
            </a:r>
          </a:p>
        </p:txBody>
      </p:sp>
      <p:sp>
        <p:nvSpPr>
          <p:cNvPr id="2" name="Rectangle 1"/>
          <p:cNvSpPr/>
          <p:nvPr/>
        </p:nvSpPr>
        <p:spPr>
          <a:xfrm>
            <a:off x="385590" y="807627"/>
            <a:ext cx="11468559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	E → E + E | E * E | (E) | id</a:t>
            </a:r>
            <a:endParaRPr lang="en-US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85590" y="1324692"/>
            <a:ext cx="17011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w=</a:t>
            </a:r>
            <a:r>
              <a:rPr lang="en-US" sz="2400" dirty="0" err="1"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id+id+id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895400" y="904680"/>
              <a:ext cx="9061920" cy="4771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78840" y="895320"/>
                <a:ext cx="9092880" cy="47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821160" y="1298880"/>
              <a:ext cx="6929640" cy="4146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2520" y="1288440"/>
                <a:ext cx="6951240" cy="417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34409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4" name="Rectangle 2"/>
          <p:cNvSpPr>
            <a:spLocks noGrp="1" noChangeArrowheads="1"/>
          </p:cNvSpPr>
          <p:nvPr>
            <p:ph type="title"/>
          </p:nvPr>
        </p:nvSpPr>
        <p:spPr>
          <a:xfrm>
            <a:off x="385590" y="173721"/>
            <a:ext cx="10891092" cy="782857"/>
          </a:xfrm>
        </p:spPr>
        <p:txBody>
          <a:bodyPr>
            <a:norm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Ambiguity in Grammars (contd.)</a:t>
            </a:r>
          </a:p>
        </p:txBody>
      </p:sp>
      <p:sp>
        <p:nvSpPr>
          <p:cNvPr id="2" name="Rectangle 1"/>
          <p:cNvSpPr/>
          <p:nvPr/>
        </p:nvSpPr>
        <p:spPr>
          <a:xfrm>
            <a:off x="385590" y="807627"/>
            <a:ext cx="11468559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	E → E + E | E * E | (E) | id</a:t>
            </a:r>
            <a:endParaRPr lang="en-US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85590" y="1324692"/>
            <a:ext cx="17011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w=</a:t>
            </a:r>
            <a:r>
              <a:rPr lang="en-US" sz="2400" dirty="0" err="1"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id+id</a:t>
            </a:r>
            <a:r>
              <a:rPr lang="en-US" sz="2400" dirty="0"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*id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861840" y="1746360"/>
              <a:ext cx="8699040" cy="4753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1040" y="1732320"/>
                <a:ext cx="8716680" cy="47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991440" y="1688040"/>
              <a:ext cx="7805520" cy="780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3520" y="1682280"/>
                <a:ext cx="7828920" cy="79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23318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4" name="Rectangle 2"/>
          <p:cNvSpPr>
            <a:spLocks noGrp="1" noChangeArrowheads="1"/>
          </p:cNvSpPr>
          <p:nvPr>
            <p:ph type="title"/>
          </p:nvPr>
        </p:nvSpPr>
        <p:spPr>
          <a:xfrm>
            <a:off x="385590" y="173721"/>
            <a:ext cx="10891092" cy="782857"/>
          </a:xfrm>
        </p:spPr>
        <p:txBody>
          <a:bodyPr>
            <a:norm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Ambiguity in Grammars (contd.)</a:t>
            </a:r>
          </a:p>
        </p:txBody>
      </p:sp>
      <p:sp>
        <p:nvSpPr>
          <p:cNvPr id="2" name="Rectangle 1"/>
          <p:cNvSpPr/>
          <p:nvPr/>
        </p:nvSpPr>
        <p:spPr>
          <a:xfrm>
            <a:off x="385590" y="807627"/>
            <a:ext cx="11468559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	E → E + E | E * E | (E) | id</a:t>
            </a:r>
            <a:endParaRPr lang="en-US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85590" y="1324692"/>
            <a:ext cx="17011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w=</a:t>
            </a:r>
            <a:r>
              <a:rPr lang="en-US" sz="2400" dirty="0" err="1"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id+id</a:t>
            </a:r>
            <a:r>
              <a:rPr lang="en-US" sz="2400" dirty="0"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*id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93440" y="1612440"/>
              <a:ext cx="10798200" cy="4471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76880" y="1599840"/>
                <a:ext cx="10831320" cy="448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1043640" y="1171800"/>
              <a:ext cx="2447640" cy="990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34640" y="1158480"/>
                <a:ext cx="2462760" cy="101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52720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4" name="Rectangle 2"/>
          <p:cNvSpPr>
            <a:spLocks noGrp="1" noChangeArrowheads="1"/>
          </p:cNvSpPr>
          <p:nvPr>
            <p:ph type="title"/>
          </p:nvPr>
        </p:nvSpPr>
        <p:spPr>
          <a:xfrm>
            <a:off x="385590" y="173721"/>
            <a:ext cx="10891092" cy="782857"/>
          </a:xfrm>
        </p:spPr>
        <p:txBody>
          <a:bodyPr>
            <a:norm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Removing Ambiguity from Grammars</a:t>
            </a:r>
          </a:p>
        </p:txBody>
      </p:sp>
      <p:sp>
        <p:nvSpPr>
          <p:cNvPr id="2" name="Rectangle 1"/>
          <p:cNvSpPr/>
          <p:nvPr/>
        </p:nvSpPr>
        <p:spPr>
          <a:xfrm>
            <a:off x="385590" y="956578"/>
            <a:ext cx="1146855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no algorithm that straight away converts an ambiguous grammar to equivalent unambiguous grammar 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on analyzing the grammar if we identify what is missing in the grammar, why it is ambiguous , then we can write equivalent unambiguous grammar 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Given expression grammar is </a:t>
            </a:r>
            <a:r>
              <a:rPr lang="en-US" sz="24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E → E + E | E * E | (E) | 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. If we take a string </a:t>
            </a:r>
            <a:r>
              <a:rPr lang="en-US" sz="2400" b="1" dirty="0" err="1">
                <a:solidFill>
                  <a:srgbClr val="FF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id+id</a:t>
            </a:r>
            <a:r>
              <a:rPr lang="en-US" sz="2400" b="1" dirty="0">
                <a:solidFill>
                  <a:srgbClr val="FF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*id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 or </a:t>
            </a:r>
            <a:r>
              <a:rPr lang="en-US" sz="2400" b="1" dirty="0" err="1">
                <a:solidFill>
                  <a:srgbClr val="FF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id+id+id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 we get two parse trees.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So if we analyze the grammar with the above two strings, we understand the following.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Precedence of operators is not taken care of, hence you can derive the string either replacing E by E+E or E*E.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Associative property is also not taken care of. If we take a string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id+id+id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, we can replace 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E+E. Now we can replace either left E or right 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So write equivalent unambiguous grammar by taking care of precedence and associativity.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891360" y="831600"/>
              <a:ext cx="10656360" cy="4340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7760" y="820800"/>
                <a:ext cx="10676520" cy="436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17853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4" name="Rectangle 2"/>
          <p:cNvSpPr>
            <a:spLocks noGrp="1" noChangeArrowheads="1"/>
          </p:cNvSpPr>
          <p:nvPr>
            <p:ph type="title"/>
          </p:nvPr>
        </p:nvSpPr>
        <p:spPr>
          <a:xfrm>
            <a:off x="385590" y="173721"/>
            <a:ext cx="10891092" cy="782857"/>
          </a:xfrm>
        </p:spPr>
        <p:txBody>
          <a:bodyPr>
            <a:norm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Removing Ambiguity from Grammars (contd.)</a:t>
            </a:r>
          </a:p>
        </p:txBody>
      </p:sp>
      <p:sp>
        <p:nvSpPr>
          <p:cNvPr id="2" name="Rectangle 1"/>
          <p:cNvSpPr/>
          <p:nvPr/>
        </p:nvSpPr>
        <p:spPr>
          <a:xfrm>
            <a:off x="385590" y="956578"/>
            <a:ext cx="1146855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take care of precedence rewrite the grammar by defining rules starting with lowest precedence to highest precedence.</a:t>
            </a:r>
          </a:p>
          <a:p>
            <a:pPr marL="800100" lvl="1" indent="-342900" algn="just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For example, in the given grammar, id has highest precedence, then is * , and lease is for +.</a:t>
            </a:r>
          </a:p>
          <a:p>
            <a:pPr marL="800100" lvl="1" indent="-342900" algn="just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Start defining the rules with + then * and finally id as follows.</a:t>
            </a:r>
          </a:p>
          <a:p>
            <a:pPr lvl="1" algn="just"/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	E  E + T | T</a:t>
            </a:r>
          </a:p>
          <a:p>
            <a:pPr lvl="1" algn="just"/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	T  T * F | F</a:t>
            </a:r>
          </a:p>
          <a:p>
            <a:pPr lvl="1" algn="just"/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	F  (E) | id</a:t>
            </a:r>
          </a:p>
          <a:p>
            <a:pPr lvl="1" algn="just"/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To ensure associativity, define the rules as left recursive if the operator is left associative, and define the rules as right recursive if the operator is right associative.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320840" y="1362600"/>
              <a:ext cx="10603080" cy="5097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06080" y="1351440"/>
                <a:ext cx="10622160" cy="512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1095840" y="2668680"/>
              <a:ext cx="2477880" cy="1768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5760" y="2656800"/>
                <a:ext cx="2504880" cy="179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3695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12725"/>
            <a:ext cx="10515600" cy="6096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The role of the parser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514600" y="2743200"/>
            <a:ext cx="15240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Lexical Analyzer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029200" y="2743200"/>
            <a:ext cx="13716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Parser</a:t>
            </a:r>
          </a:p>
        </p:txBody>
      </p:sp>
      <p:cxnSp>
        <p:nvCxnSpPr>
          <p:cNvPr id="7" name="Straight Arrow Connector 6"/>
          <p:cNvCxnSpPr>
            <a:endCxn id="4" idx="1"/>
          </p:cNvCxnSpPr>
          <p:nvPr/>
        </p:nvCxnSpPr>
        <p:spPr>
          <a:xfrm>
            <a:off x="1371600" y="3200400"/>
            <a:ext cx="11430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038600" y="2971800"/>
            <a:ext cx="9906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0800000">
            <a:off x="4038600" y="3429000"/>
            <a:ext cx="9906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00" name="TextBox 12"/>
          <p:cNvSpPr txBox="1">
            <a:spLocks noChangeArrowheads="1"/>
          </p:cNvSpPr>
          <p:nvPr/>
        </p:nvSpPr>
        <p:spPr bwMode="auto">
          <a:xfrm>
            <a:off x="1524001" y="2819401"/>
            <a:ext cx="10525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 2" panose="05020102010507070707" pitchFamily="18" charset="2"/>
              <a:buChar char=""/>
              <a:defRPr sz="2100">
                <a:solidFill>
                  <a:schemeClr val="tx1"/>
                </a:solidFill>
                <a:latin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0BD0D9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</a:p>
        </p:txBody>
      </p:sp>
      <p:sp>
        <p:nvSpPr>
          <p:cNvPr id="8201" name="TextBox 13"/>
          <p:cNvSpPr txBox="1">
            <a:spLocks noChangeArrowheads="1"/>
          </p:cNvSpPr>
          <p:nvPr/>
        </p:nvSpPr>
        <p:spPr bwMode="auto">
          <a:xfrm>
            <a:off x="4191001" y="2590800"/>
            <a:ext cx="7540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 2" panose="05020102010507070707" pitchFamily="18" charset="2"/>
              <a:buChar char=""/>
              <a:defRPr sz="2100">
                <a:solidFill>
                  <a:schemeClr val="tx1"/>
                </a:solidFill>
                <a:latin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0BD0D9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token</a:t>
            </a:r>
          </a:p>
        </p:txBody>
      </p:sp>
      <p:sp>
        <p:nvSpPr>
          <p:cNvPr id="8202" name="TextBox 14"/>
          <p:cNvSpPr txBox="1">
            <a:spLocks noChangeArrowheads="1"/>
          </p:cNvSpPr>
          <p:nvPr/>
        </p:nvSpPr>
        <p:spPr bwMode="auto">
          <a:xfrm>
            <a:off x="4038601" y="3409951"/>
            <a:ext cx="9953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 2" panose="05020102010507070707" pitchFamily="18" charset="2"/>
              <a:buChar char=""/>
              <a:defRPr sz="2100">
                <a:solidFill>
                  <a:schemeClr val="tx1"/>
                </a:solidFill>
                <a:latin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0BD0D9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getNext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Token</a:t>
            </a:r>
          </a:p>
        </p:txBody>
      </p:sp>
      <p:cxnSp>
        <p:nvCxnSpPr>
          <p:cNvPr id="19" name="Straight Arrow Connector 18"/>
          <p:cNvCxnSpPr>
            <a:stCxn id="4" idx="2"/>
          </p:cNvCxnSpPr>
          <p:nvPr/>
        </p:nvCxnSpPr>
        <p:spPr>
          <a:xfrm rot="16200000" flipH="1">
            <a:off x="3733800" y="3200400"/>
            <a:ext cx="1295400" cy="22098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5400000">
            <a:off x="5295107" y="4306095"/>
            <a:ext cx="1295400" cy="158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5105400" y="4987925"/>
            <a:ext cx="17526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Symbol</a:t>
            </a:r>
          </a:p>
          <a:p>
            <a:pPr algn="ctr" eaLnBrk="1" hangingPunct="1"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</a:t>
            </a:r>
          </a:p>
        </p:txBody>
      </p:sp>
      <p:cxnSp>
        <p:nvCxnSpPr>
          <p:cNvPr id="26" name="Straight Arrow Connector 25"/>
          <p:cNvCxnSpPr>
            <a:stCxn id="5" idx="3"/>
            <a:endCxn id="33" idx="1"/>
          </p:cNvCxnSpPr>
          <p:nvPr/>
        </p:nvCxnSpPr>
        <p:spPr>
          <a:xfrm>
            <a:off x="6400800" y="3200400"/>
            <a:ext cx="10668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07" name="TextBox 13"/>
          <p:cNvSpPr txBox="1">
            <a:spLocks noChangeArrowheads="1"/>
          </p:cNvSpPr>
          <p:nvPr/>
        </p:nvSpPr>
        <p:spPr bwMode="auto">
          <a:xfrm>
            <a:off x="6324601" y="2819400"/>
            <a:ext cx="11858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 2" panose="05020102010507070707" pitchFamily="18" charset="2"/>
              <a:buChar char=""/>
              <a:defRPr sz="2100">
                <a:solidFill>
                  <a:schemeClr val="tx1"/>
                </a:solidFill>
                <a:latin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0BD0D9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Parse tree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467600" y="2743200"/>
            <a:ext cx="16002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Rest of Front End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9067800" y="3200400"/>
            <a:ext cx="11430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10" name="TextBox 13"/>
          <p:cNvSpPr txBox="1">
            <a:spLocks noChangeArrowheads="1"/>
          </p:cNvSpPr>
          <p:nvPr/>
        </p:nvSpPr>
        <p:spPr bwMode="auto">
          <a:xfrm>
            <a:off x="9067800" y="2819401"/>
            <a:ext cx="16335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0BD0D9"/>
              </a:buClr>
              <a:buSzPct val="95000"/>
              <a:buFont typeface="Wingdings 2" panose="05020102010507070707" pitchFamily="18" charset="2"/>
              <a:buChar char=""/>
              <a:defRPr sz="2600">
                <a:solidFill>
                  <a:schemeClr val="tx1"/>
                </a:solidFill>
                <a:latin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Wingdings 2" panose="05020102010507070707" pitchFamily="18" charset="2"/>
              <a:buChar char=""/>
              <a:defRPr sz="2400">
                <a:solidFill>
                  <a:schemeClr val="tx1"/>
                </a:solidFill>
                <a:latin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 2" panose="05020102010507070707" pitchFamily="18" charset="2"/>
              <a:buChar char=""/>
              <a:defRPr sz="2100">
                <a:solidFill>
                  <a:schemeClr val="tx1"/>
                </a:solidFill>
                <a:latin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0BD0D9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0CF9B"/>
              </a:buClr>
              <a:buSzPct val="65000"/>
              <a:buFont typeface="Wingdings 2" panose="05020102010507070707" pitchFamily="18" charset="2"/>
              <a:buChar char=""/>
              <a:defRPr sz="2000">
                <a:solidFill>
                  <a:schemeClr val="tx1"/>
                </a:solidFill>
                <a:latin typeface="Constantia" panose="020306020503060303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 rot="10800000" flipV="1">
            <a:off x="6705600" y="3657600"/>
            <a:ext cx="1449388" cy="12954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55280" y="2409120"/>
              <a:ext cx="5525280" cy="3399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42320" y="2393280"/>
                <a:ext cx="5554800" cy="342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3950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>
          <a:xfrm>
            <a:off x="210239" y="155804"/>
            <a:ext cx="10515600" cy="747579"/>
          </a:xfrm>
        </p:spPr>
        <p:txBody>
          <a:bodyPr>
            <a:normAutofit/>
          </a:bodyPr>
          <a:lstStyle/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Parsers (cont.)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7524" y="1010376"/>
            <a:ext cx="11643911" cy="5467541"/>
          </a:xfrm>
        </p:spPr>
        <p:txBody>
          <a:bodyPr>
            <a:noAutofit/>
          </a:bodyPr>
          <a:lstStyle/>
          <a:p>
            <a:pPr marL="457200" indent="-457200"/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categorize the parsers into two groups:</a:t>
            </a:r>
          </a:p>
          <a:p>
            <a:pPr marL="800100" lvl="1" indent="-342900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Tx/>
              <a:buAutoNum type="arabicPeriod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Top-Down Parser</a:t>
            </a:r>
          </a:p>
          <a:p>
            <a:pPr marL="800100" lvl="1" indent="-342900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parse tree is created from top to bottom, starting from the root.</a:t>
            </a:r>
          </a:p>
          <a:p>
            <a:pPr marL="457200" indent="-457200">
              <a:buFontTx/>
              <a:buAutoNum type="arabicPeriod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Bottom-Up Parser</a:t>
            </a:r>
          </a:p>
          <a:p>
            <a:pPr marL="800100" lvl="1" indent="-342900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parse tree is created from bottom to top; starting from the leaves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/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Both top-down and bottom-up parsers scan the input from left to right (one symbol at a time).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232800" y="1328040"/>
              <a:ext cx="6219000" cy="4487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23800" y="1312200"/>
                <a:ext cx="6244920" cy="45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152120" y="3975120"/>
              <a:ext cx="78480" cy="5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49240" y="3972600"/>
                <a:ext cx="83880" cy="1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0067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19489" y="566986"/>
            <a:ext cx="11193138" cy="6140450"/>
          </a:xfrm>
        </p:spPr>
        <p:txBody>
          <a:bodyPr>
            <a:normAutofit/>
          </a:bodyPr>
          <a:lstStyle/>
          <a:p>
            <a:pPr marL="0" indent="0" algn="just">
              <a:buNone/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Formal Definition</a:t>
            </a: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Notational Conventions</a:t>
            </a: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Derivations</a:t>
            </a: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Sentential Forms</a:t>
            </a: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Parse Trees</a:t>
            </a: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Ambiguity in Grammars</a:t>
            </a: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 Recursion</a:t>
            </a: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 Factoring</a:t>
            </a:r>
          </a:p>
        </p:txBody>
      </p:sp>
      <p:sp>
        <p:nvSpPr>
          <p:cNvPr id="16388" name="TextBox 4"/>
          <p:cNvSpPr txBox="1">
            <a:spLocks noChangeArrowheads="1"/>
          </p:cNvSpPr>
          <p:nvPr/>
        </p:nvSpPr>
        <p:spPr bwMode="auto">
          <a:xfrm>
            <a:off x="3641992" y="89584"/>
            <a:ext cx="486992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>
                <a:solidFill>
                  <a:srgbClr val="0070C0"/>
                </a:solidFill>
              </a:rPr>
              <a:t>Context Free Grammar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82200" y="675360"/>
              <a:ext cx="7419600" cy="4025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1760" y="662400"/>
                <a:ext cx="7436160" cy="404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1843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19489" y="566986"/>
            <a:ext cx="11193138" cy="6140450"/>
          </a:xfrm>
        </p:spPr>
        <p:txBody>
          <a:bodyPr>
            <a:normAutofit/>
          </a:bodyPr>
          <a:lstStyle/>
          <a:p>
            <a:pPr marL="0" indent="0" algn="just">
              <a:buNone/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Grammar is a finite set of rules for defining a language.</a:t>
            </a: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Informally, a CFG is a set of rules for deriving (or generating) strings (or sentences) in a language.</a:t>
            </a: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CFG each production consists of:</a:t>
            </a:r>
          </a:p>
          <a:p>
            <a:pPr marL="457200" indent="-457200" algn="just">
              <a:lnSpc>
                <a:spcPct val="115000"/>
              </a:lnSpc>
              <a:buAutoNum type="arabicPeriod"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 nonterminal called the head or left side of the production.</a:t>
            </a:r>
          </a:p>
          <a:p>
            <a:pPr marL="457200" indent="-457200" algn="just">
              <a:lnSpc>
                <a:spcPct val="115000"/>
              </a:lnSpc>
              <a:buAutoNum type="arabicPeriod"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The production symbol →</a:t>
            </a:r>
          </a:p>
          <a:p>
            <a:pPr marL="457200" indent="-457200" algn="just">
              <a:lnSpc>
                <a:spcPct val="115000"/>
              </a:lnSpc>
              <a:buAutoNum type="arabicPeriod"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 body or right side of the production consisting of zero or more terminals and non-terminals.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algn="just"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88" name="TextBox 4"/>
          <p:cNvSpPr txBox="1">
            <a:spLocks noChangeArrowheads="1"/>
          </p:cNvSpPr>
          <p:nvPr/>
        </p:nvSpPr>
        <p:spPr bwMode="auto">
          <a:xfrm>
            <a:off x="3641992" y="89584"/>
            <a:ext cx="486992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>
                <a:solidFill>
                  <a:srgbClr val="0070C0"/>
                </a:solidFill>
              </a:rPr>
              <a:t>Context Free Grammar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440000" y="267480"/>
              <a:ext cx="10316880" cy="3504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30640" y="255240"/>
                <a:ext cx="10338120" cy="352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2650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7118" y="89583"/>
            <a:ext cx="12019402" cy="6631891"/>
          </a:xfrm>
        </p:spPr>
        <p:txBody>
          <a:bodyPr>
            <a:noAutofit/>
          </a:bodyPr>
          <a:lstStyle/>
          <a:p>
            <a:pPr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Formally, a </a:t>
            </a:r>
            <a:r>
              <a:rPr lang="en-US" alt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Context-Free Grammar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(CFG) is a 4-tuple: 	G = (N, T, P, S)</a:t>
            </a:r>
          </a:p>
          <a:p>
            <a:pPr>
              <a:buNone/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N  -	A finite set of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non-terminals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  -	A finite set of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terminals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 and T do not intersect)</a:t>
            </a:r>
          </a:p>
          <a:p>
            <a:pPr>
              <a:buNone/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P   -	A finite set of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productions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917575" algn="l"/>
                <a:tab pos="1143000" algn="l"/>
                <a:tab pos="1368425" algn="l"/>
                <a:tab pos="1593850" algn="l"/>
                <a:tab pos="1835150" algn="l"/>
                <a:tab pos="2060575" algn="l"/>
                <a:tab pos="2286000" algn="l"/>
                <a:tab pos="2511425" algn="l"/>
                <a:tab pos="2736850" algn="l"/>
                <a:tab pos="2978150" algn="l"/>
                <a:tab pos="3203575" algn="l"/>
                <a:tab pos="3429000" algn="l"/>
                <a:tab pos="3654425" algn="l"/>
              </a:tabLst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   -	A starting non-terminal (S is in N)</a:t>
            </a: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231354" y="89584"/>
            <a:ext cx="828056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rgbClr val="0070C0"/>
                </a:solidFill>
              </a:rPr>
              <a:t>Context Free Grammar (contd.)</a:t>
            </a:r>
          </a:p>
        </p:txBody>
      </p:sp>
      <p:sp>
        <p:nvSpPr>
          <p:cNvPr id="8" name="Rectangle 7"/>
          <p:cNvSpPr/>
          <p:nvPr/>
        </p:nvSpPr>
        <p:spPr>
          <a:xfrm>
            <a:off x="231354" y="4890568"/>
            <a:ext cx="117549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highlight>
                  <a:srgbClr val="FFFFFF"/>
                </a:highlight>
                <a:latin typeface="Times New Roman" panose="02020603050405020304" pitchFamily="18" charset="0"/>
                <a:ea typeface="Nova Mono"/>
                <a:cs typeface="Times New Roman" panose="02020603050405020304" pitchFamily="18" charset="0"/>
              </a:rPr>
              <a:t>A grammar G = (N, T, P, S) is said to be Context-Free Grammar if all productions in ‘P’ have the form </a:t>
            </a:r>
            <a:r>
              <a:rPr lang="en-US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α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where A is in N and α is in (N U T)*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162120" y="809280"/>
              <a:ext cx="4872240" cy="4113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50960" y="792720"/>
                <a:ext cx="4892400" cy="414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683880" y="1434240"/>
              <a:ext cx="6653160" cy="3460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74160" y="1419120"/>
                <a:ext cx="6676920" cy="349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4718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256" y="128530"/>
            <a:ext cx="7772400" cy="6223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Notational Conventions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221256" y="1936462"/>
            <a:ext cx="11292671" cy="4456476"/>
          </a:xfrm>
        </p:spPr>
        <p:txBody>
          <a:bodyPr>
            <a:normAutofit/>
          </a:bodyPr>
          <a:lstStyle/>
          <a:p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following symbols are terminals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b, 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+, -, *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so on.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Parenthesis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so 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0…9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(Identifier), </a:t>
            </a: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(Keywords), each of which represents a single terminal symbol</a:t>
            </a:r>
          </a:p>
          <a:p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following symbols are Non-terminals</a:t>
            </a:r>
          </a:p>
          <a:p>
            <a:pPr lvl="1">
              <a:buFontTx/>
              <a:buChar char="-"/>
            </a:pP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 B, C</a:t>
            </a:r>
          </a:p>
          <a:p>
            <a:pPr lvl="1">
              <a:buFontTx/>
              <a:buChar char="-"/>
            </a:pP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en-US" alt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expr, </a:t>
            </a:r>
            <a:r>
              <a:rPr lang="en-US" altLang="en-US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stmt</a:t>
            </a:r>
            <a:endParaRPr lang="en-US" altLang="en-US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1256" y="736133"/>
            <a:ext cx="117650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highlight>
                  <a:srgbClr val="FFFFFF"/>
                </a:highlight>
                <a:latin typeface="Times New Roman" panose="02020603050405020304" pitchFamily="18" charset="0"/>
                <a:ea typeface="Segoe UI Symbol" panose="020B0502040204020203" pitchFamily="34" charset="0"/>
                <a:cs typeface="Times New Roman" panose="02020603050405020304" pitchFamily="18" charset="0"/>
              </a:rPr>
              <a:t>To avoid always having to state that “these are terminals”, “these are non-terminals” and so on, the following notational conventions for grammars will be used throughout our discusssions.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7880" y="1121760"/>
              <a:ext cx="9705240" cy="4950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1760" y="1117800"/>
                <a:ext cx="9725400" cy="495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938520" y="2631240"/>
              <a:ext cx="3407400" cy="35514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6640" y="2619720"/>
                <a:ext cx="3435840" cy="357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5343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256" y="128530"/>
            <a:ext cx="7772400" cy="622300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Notational Conventions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221256" y="750830"/>
            <a:ext cx="11292671" cy="5475536"/>
          </a:xfrm>
        </p:spPr>
        <p:txBody>
          <a:bodyPr>
            <a:normAutofit/>
          </a:bodyPr>
          <a:lstStyle/>
          <a:p>
            <a:r>
              <a:rPr lang="en-US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X, Y, Z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 grammar Symbols; i.e., either terminals or non-terminals.</a:t>
            </a:r>
          </a:p>
          <a:p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u, v, w, x, y, z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represent strings of terminals.</a:t>
            </a:r>
          </a:p>
          <a:p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l-GR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n-US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l-GR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l-GR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en-US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 strings of grammar symbols.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03640" y="1094040"/>
              <a:ext cx="5747400" cy="4822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1760" y="1090080"/>
                <a:ext cx="5775480" cy="48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87720" y="1070640"/>
              <a:ext cx="5002560" cy="4674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0520" y="1056960"/>
                <a:ext cx="5026320" cy="470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7138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1511</TotalTime>
  <Words>2023</Words>
  <Application>Microsoft Office PowerPoint</Application>
  <PresentationFormat>Widescreen</PresentationFormat>
  <Paragraphs>241</Paragraphs>
  <Slides>25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Calibri</vt:lpstr>
      <vt:lpstr>Calibri Light</vt:lpstr>
      <vt:lpstr>Garamond</vt:lpstr>
      <vt:lpstr>Gill Sans MT</vt:lpstr>
      <vt:lpstr>Symbol</vt:lpstr>
      <vt:lpstr>Times New Roman</vt:lpstr>
      <vt:lpstr>Wingdings</vt:lpstr>
      <vt:lpstr>Office Theme</vt:lpstr>
      <vt:lpstr>Compiler Construction</vt:lpstr>
      <vt:lpstr>Syntax Analysis</vt:lpstr>
      <vt:lpstr>The role of the parser</vt:lpstr>
      <vt:lpstr>Parsers (cont.)</vt:lpstr>
      <vt:lpstr>PowerPoint Presentation</vt:lpstr>
      <vt:lpstr>PowerPoint Presentation</vt:lpstr>
      <vt:lpstr>PowerPoint Presentation</vt:lpstr>
      <vt:lpstr>Notational Conventions</vt:lpstr>
      <vt:lpstr>Notational Conventions</vt:lpstr>
      <vt:lpstr>PowerPoint Presentation</vt:lpstr>
      <vt:lpstr>Language of a CFG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Parse Trees (Derivation Trees) </vt:lpstr>
      <vt:lpstr>Parse Trees (contd.) </vt:lpstr>
      <vt:lpstr>Ambiguity in Grammars</vt:lpstr>
      <vt:lpstr>Ambiguity in Grammars (contd.)</vt:lpstr>
      <vt:lpstr>Ambiguity in Grammars (contd.)</vt:lpstr>
      <vt:lpstr>Ambiguity in Grammars (contd.)</vt:lpstr>
      <vt:lpstr>Ambiguity in Grammars (contd.)</vt:lpstr>
      <vt:lpstr>Removing Ambiguity from Grammars</vt:lpstr>
      <vt:lpstr>Removing Ambiguity from Grammars (contd.)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Mukesh Tripathi</cp:lastModifiedBy>
  <cp:revision>127</cp:revision>
  <dcterms:created xsi:type="dcterms:W3CDTF">2020-08-20T00:27:58Z</dcterms:created>
  <dcterms:modified xsi:type="dcterms:W3CDTF">2021-10-13T09:41:06Z</dcterms:modified>
</cp:coreProperties>
</file>

<file path=docProps/thumbnail.jpeg>
</file>